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39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56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1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70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89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19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86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059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65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50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91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905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0057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16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74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789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28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8ACA6-346A-4CE4-9E57-55024581E1C9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088B-3DFB-4C7A-A677-6B89AA4185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690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03563" y="-421795"/>
            <a:ext cx="11388437" cy="2677648"/>
          </a:xfrm>
        </p:spPr>
        <p:txBody>
          <a:bodyPr/>
          <a:lstStyle/>
          <a:p>
            <a:r>
              <a:rPr lang="tr-TR" dirty="0" smtClean="0"/>
              <a:t>STRESS MANAGEMENT PROJECT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03563" y="3031708"/>
            <a:ext cx="8825658" cy="861420"/>
          </a:xfrm>
        </p:spPr>
        <p:txBody>
          <a:bodyPr>
            <a:noAutofit/>
          </a:bodyPr>
          <a:lstStyle/>
          <a:p>
            <a:r>
              <a:rPr lang="tr-TR" sz="4800" dirty="0" smtClean="0"/>
              <a:t>NAME : KAAN</a:t>
            </a:r>
          </a:p>
          <a:p>
            <a:r>
              <a:rPr lang="tr-TR" sz="4800" dirty="0" smtClean="0"/>
              <a:t>SURNAME : GÜLER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8145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İS STRESS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Stress is a state of pressure and tension that people feel on any subject. Stress is their usual reaction when experiencing emotions such as happiness, pain, fear, and sadness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943632"/>
            <a:ext cx="411540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am I most stressed?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</a:t>
            </a:r>
            <a:r>
              <a:rPr lang="en-US" sz="2800" dirty="0"/>
              <a:t>get stressed when I go to high </a:t>
            </a:r>
            <a:r>
              <a:rPr lang="en-US" sz="2800" dirty="0" smtClean="0"/>
              <a:t>ground</a:t>
            </a:r>
            <a:r>
              <a:rPr lang="tr-TR" sz="2800" dirty="0" smtClean="0"/>
              <a:t> </a:t>
            </a:r>
          </a:p>
          <a:p>
            <a:r>
              <a:rPr lang="en-US" sz="2800" dirty="0"/>
              <a:t>I get stressed when I take the </a:t>
            </a:r>
            <a:r>
              <a:rPr lang="en-US" sz="2800" dirty="0" smtClean="0"/>
              <a:t>exam</a:t>
            </a:r>
            <a:r>
              <a:rPr lang="tr-TR" sz="2800" dirty="0" smtClean="0"/>
              <a:t> </a:t>
            </a:r>
          </a:p>
          <a:p>
            <a:r>
              <a:rPr lang="en-US" sz="2800" dirty="0"/>
              <a:t>I get </a:t>
            </a:r>
            <a:r>
              <a:rPr lang="en-US" sz="2800" dirty="0" smtClean="0"/>
              <a:t>stressed </a:t>
            </a:r>
            <a:r>
              <a:rPr lang="en-US" sz="2800" dirty="0"/>
              <a:t>in dangerous </a:t>
            </a:r>
            <a:r>
              <a:rPr lang="en-US" sz="2800" dirty="0" smtClean="0"/>
              <a:t>situations</a:t>
            </a:r>
            <a:r>
              <a:rPr lang="tr-TR" sz="2800" dirty="0" smtClean="0"/>
              <a:t> </a:t>
            </a:r>
          </a:p>
          <a:p>
            <a:r>
              <a:rPr lang="en-US" sz="2800" dirty="0"/>
              <a:t>I get stressed in traffic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671" y="2096064"/>
            <a:ext cx="2886075" cy="15811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671" y="4156365"/>
            <a:ext cx="2886075" cy="21973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996" y="4156365"/>
            <a:ext cx="2857500" cy="21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manage</a:t>
            </a:r>
            <a:r>
              <a:rPr lang="tr-TR" dirty="0"/>
              <a:t> </a:t>
            </a:r>
            <a:r>
              <a:rPr lang="tr-TR" dirty="0" err="1"/>
              <a:t>stress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Breathing</a:t>
            </a:r>
            <a:r>
              <a:rPr lang="tr-TR" sz="3600" dirty="0" smtClean="0"/>
              <a:t> exercises </a:t>
            </a:r>
          </a:p>
          <a:p>
            <a:r>
              <a:rPr lang="tr-TR" sz="3600" dirty="0"/>
              <a:t>do </a:t>
            </a:r>
            <a:r>
              <a:rPr lang="tr-TR" sz="3600" dirty="0" err="1"/>
              <a:t>sports</a:t>
            </a:r>
            <a:r>
              <a:rPr lang="tr-TR" sz="3600" dirty="0"/>
              <a:t> </a:t>
            </a:r>
            <a:r>
              <a:rPr lang="tr-TR" sz="3600" dirty="0" err="1" smtClean="0"/>
              <a:t>activities</a:t>
            </a:r>
            <a:r>
              <a:rPr lang="tr-TR" sz="3600" dirty="0" smtClean="0"/>
              <a:t>  </a:t>
            </a:r>
          </a:p>
          <a:p>
            <a:r>
              <a:rPr lang="tr-TR" sz="3600" dirty="0" err="1" smtClean="0"/>
              <a:t>drink</a:t>
            </a:r>
            <a:r>
              <a:rPr lang="tr-TR" sz="3600" dirty="0" smtClean="0"/>
              <a:t> </a:t>
            </a:r>
            <a:r>
              <a:rPr lang="tr-TR" sz="3600" dirty="0" err="1"/>
              <a:t>herbal</a:t>
            </a:r>
            <a:r>
              <a:rPr lang="tr-TR" sz="3600" dirty="0"/>
              <a:t> </a:t>
            </a:r>
            <a:r>
              <a:rPr lang="tr-TR" sz="3600" dirty="0" err="1" smtClean="0"/>
              <a:t>tea</a:t>
            </a:r>
            <a:r>
              <a:rPr lang="tr-TR" sz="3600" dirty="0" smtClean="0"/>
              <a:t> </a:t>
            </a:r>
          </a:p>
          <a:p>
            <a:r>
              <a:rPr lang="tr-TR" sz="3600" dirty="0" err="1"/>
              <a:t>doing</a:t>
            </a:r>
            <a:r>
              <a:rPr lang="tr-TR" sz="3600" dirty="0"/>
              <a:t> </a:t>
            </a:r>
            <a:r>
              <a:rPr lang="tr-TR" sz="3600" dirty="0" err="1"/>
              <a:t>relaxation</a:t>
            </a:r>
            <a:r>
              <a:rPr lang="tr-TR" sz="3600" dirty="0"/>
              <a:t> exercises</a:t>
            </a:r>
            <a:endParaRPr lang="tr-TR" sz="3600" dirty="0" smtClean="0"/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913795" y="2911824"/>
            <a:ext cx="2771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056" y="2096064"/>
            <a:ext cx="2857500" cy="16308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581" y="4408776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7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</a:t>
            </a:r>
            <a:r>
              <a:rPr lang="en-US" dirty="0" err="1"/>
              <a:t>i</a:t>
            </a:r>
            <a:r>
              <a:rPr lang="en-US" dirty="0"/>
              <a:t> control my stress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I </a:t>
            </a:r>
            <a:r>
              <a:rPr lang="tr-TR" sz="4000" dirty="0" err="1"/>
              <a:t>play</a:t>
            </a:r>
            <a:r>
              <a:rPr lang="tr-TR" sz="4000" dirty="0"/>
              <a:t> </a:t>
            </a:r>
            <a:r>
              <a:rPr lang="tr-TR" sz="4000" dirty="0" err="1" smtClean="0"/>
              <a:t>volleyball</a:t>
            </a:r>
            <a:r>
              <a:rPr lang="tr-TR" sz="4000" dirty="0" smtClean="0"/>
              <a:t> </a:t>
            </a:r>
          </a:p>
          <a:p>
            <a:r>
              <a:rPr lang="tr-TR" sz="4000" dirty="0" smtClean="0"/>
              <a:t>I </a:t>
            </a:r>
            <a:r>
              <a:rPr lang="tr-TR" sz="4000" dirty="0" err="1"/>
              <a:t>read</a:t>
            </a:r>
            <a:r>
              <a:rPr lang="tr-TR" sz="4000" dirty="0"/>
              <a:t> a </a:t>
            </a:r>
            <a:r>
              <a:rPr lang="tr-TR" sz="4000" dirty="0" err="1" smtClean="0"/>
              <a:t>book</a:t>
            </a:r>
            <a:r>
              <a:rPr lang="tr-TR" sz="4000" dirty="0" smtClean="0"/>
              <a:t> </a:t>
            </a:r>
          </a:p>
          <a:p>
            <a:r>
              <a:rPr lang="tr-TR" sz="4000" dirty="0"/>
              <a:t>I </a:t>
            </a:r>
            <a:r>
              <a:rPr lang="tr-TR" sz="4000" dirty="0" err="1"/>
              <a:t>ride</a:t>
            </a:r>
            <a:r>
              <a:rPr lang="tr-TR" sz="4000" dirty="0"/>
              <a:t> a </a:t>
            </a:r>
            <a:r>
              <a:rPr lang="tr-TR" sz="4000" dirty="0" err="1" smtClean="0"/>
              <a:t>bike</a:t>
            </a:r>
            <a:r>
              <a:rPr lang="tr-TR" sz="4000" dirty="0" smtClean="0"/>
              <a:t> </a:t>
            </a:r>
          </a:p>
          <a:p>
            <a:r>
              <a:rPr lang="tr-TR" sz="4000" dirty="0" smtClean="0"/>
              <a:t>I listen </a:t>
            </a:r>
            <a:r>
              <a:rPr lang="tr-TR" sz="4000" dirty="0" err="1" smtClean="0"/>
              <a:t>to</a:t>
            </a:r>
            <a:r>
              <a:rPr lang="tr-TR" sz="4000" dirty="0" smtClean="0"/>
              <a:t> </a:t>
            </a:r>
            <a:r>
              <a:rPr lang="tr-TR" sz="4000" dirty="0" err="1" smtClean="0"/>
              <a:t>music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81" y="2096064"/>
            <a:ext cx="2085975" cy="21907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18" y="2096064"/>
            <a:ext cx="2286000" cy="21907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963" y="4640274"/>
            <a:ext cx="2085975" cy="214124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819" y="4638393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9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81</TotalTime>
  <Words>116</Words>
  <Application>Microsoft Office PowerPoint</Application>
  <PresentationFormat>Geniş ekran</PresentationFormat>
  <Paragraphs>20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STRESS MANAGEMENT PROJECT</vt:lpstr>
      <vt:lpstr>WHAT İS STRESS</vt:lpstr>
      <vt:lpstr>When am I most stressed?</vt:lpstr>
      <vt:lpstr>how to manage stress</vt:lpstr>
      <vt:lpstr>how can i control my stress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MANAGEMENT PROJECT</dc:title>
  <dc:creator>ronaldinho424</dc:creator>
  <cp:lastModifiedBy>ronaldinho424</cp:lastModifiedBy>
  <cp:revision>6</cp:revision>
  <dcterms:created xsi:type="dcterms:W3CDTF">2021-11-27T14:07:02Z</dcterms:created>
  <dcterms:modified xsi:type="dcterms:W3CDTF">2021-11-29T04:43:56Z</dcterms:modified>
</cp:coreProperties>
</file>