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68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88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39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8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76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4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3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22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27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80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3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0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D35AE2F-5E3A-49D9-8DE1-8A333BA40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orking space background">
            <a:extLst>
              <a:ext uri="{FF2B5EF4-FFF2-40B4-BE49-F238E27FC236}">
                <a16:creationId xmlns:a16="http://schemas.microsoft.com/office/drawing/2014/main" xmlns="" id="{34F38E55-4D7F-46FA-9CE4-D56656FFBC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0000"/>
          </a:blip>
          <a:srcRect t="5733" r="-1" b="997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BF69C8-A0E3-4BEB-A361-B0845C492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pl-PL" sz="8900" dirty="0"/>
              <a:t>„My </a:t>
            </a:r>
            <a:r>
              <a:rPr lang="pl-PL" sz="8900" dirty="0" err="1"/>
              <a:t>ways</a:t>
            </a:r>
            <a:r>
              <a:rPr lang="pl-PL" sz="8900" dirty="0"/>
              <a:t> to </a:t>
            </a:r>
            <a:r>
              <a:rPr lang="pl-PL" sz="8900" dirty="0" err="1"/>
              <a:t>cope</a:t>
            </a:r>
            <a:r>
              <a:rPr lang="pl-PL" sz="8900" dirty="0"/>
              <a:t> with </a:t>
            </a:r>
            <a:r>
              <a:rPr lang="pl-PL" sz="8900" dirty="0" err="1"/>
              <a:t>stress</a:t>
            </a:r>
            <a:r>
              <a:rPr lang="pl-PL" sz="8900" dirty="0"/>
              <a:t>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3BD2D4E-FBB3-4543-B0BE-65D3EC68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Julia bakalarska 7a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04D8AD8F-EF7F-481F-B99A-B85138970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79EB4626-023C-436D-9F57-9EB460809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464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D52331-6D9F-4884-957A-456B13D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What</a:t>
            </a:r>
            <a:r>
              <a:rPr lang="pl-PL" dirty="0"/>
              <a:t> is </a:t>
            </a:r>
            <a:r>
              <a:rPr lang="pl-PL" dirty="0" err="1"/>
              <a:t>stress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7D7ED57-0853-4202-B45C-88EFDDE3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latin typeface="Bodoni MT" panose="02070603080606020203" pitchFamily="18" charset="0"/>
              </a:rPr>
              <a:t>T</a:t>
            </a:r>
            <a:r>
              <a:rPr lang="en-US" sz="3200" dirty="0">
                <a:latin typeface="Bodoni MT" panose="02070603080606020203" pitchFamily="18" charset="0"/>
              </a:rPr>
              <a:t>his is the body's response to stressful situations.</a:t>
            </a:r>
            <a:r>
              <a:rPr lang="pl-PL" sz="3200" dirty="0">
                <a:latin typeface="Bodoni MT" panose="02070603080606020203" pitchFamily="18" charset="0"/>
              </a:rPr>
              <a:t> T</a:t>
            </a:r>
            <a:r>
              <a:rPr lang="en-US" sz="3200" dirty="0">
                <a:latin typeface="Bodoni MT" panose="02070603080606020203" pitchFamily="18" charset="0"/>
              </a:rPr>
              <a:t>hen the breathing accelerates, the heart begins to beat faster and the person begins to sweat</a:t>
            </a:r>
            <a:r>
              <a:rPr lang="pl-PL" sz="3200" dirty="0">
                <a:latin typeface="Bodoni MT" panose="02070603080606020203" pitchFamily="18" charset="0"/>
              </a:rPr>
              <a:t>. T</a:t>
            </a:r>
            <a:r>
              <a:rPr lang="en-US" sz="3200" dirty="0">
                <a:latin typeface="Bodoni MT" panose="02070603080606020203" pitchFamily="18" charset="0"/>
              </a:rPr>
              <a:t>here is good and bad stress and various stress phases such as alarm, adaptation and exhaustion.</a:t>
            </a:r>
            <a:endParaRPr lang="pl-PL" sz="3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41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37AA60-4167-4233-AADE-4CCEB470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</a:t>
            </a:r>
            <a:r>
              <a:rPr lang="en-US" dirty="0"/>
              <a:t>hat makes me stressed and what symptoms I have then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CEFFE4B-1B27-4AD8-8F4C-6B7C45FA0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doni MT" panose="02070603080606020203" pitchFamily="18" charset="0"/>
              </a:rPr>
              <a:t>W</a:t>
            </a:r>
            <a:r>
              <a:rPr lang="en-US" dirty="0">
                <a:latin typeface="Bodoni MT" panose="02070603080606020203" pitchFamily="18" charset="0"/>
              </a:rPr>
              <a:t>hen we have a difficult </a:t>
            </a:r>
            <a:r>
              <a:rPr lang="pl-PL" dirty="0">
                <a:latin typeface="Bodoni MT" panose="02070603080606020203" pitchFamily="18" charset="0"/>
              </a:rPr>
              <a:t>test</a:t>
            </a:r>
            <a:r>
              <a:rPr lang="en-US" dirty="0">
                <a:latin typeface="Bodoni MT" panose="02070603080606020203" pitchFamily="18" charset="0"/>
              </a:rPr>
              <a:t> at school </a:t>
            </a:r>
            <a:r>
              <a:rPr lang="pl-PL" dirty="0">
                <a:latin typeface="Bodoni MT" panose="02070603080606020203" pitchFamily="18" charset="0"/>
              </a:rPr>
              <a:t>I am </a:t>
            </a:r>
            <a:r>
              <a:rPr lang="en-US" dirty="0">
                <a:latin typeface="Bodoni MT" panose="02070603080606020203" pitchFamily="18" charset="0"/>
              </a:rPr>
              <a:t>very stressful because I do not know what </a:t>
            </a:r>
            <a:r>
              <a:rPr lang="pl-PL" dirty="0" err="1">
                <a:latin typeface="Bodoni MT" panose="02070603080606020203" pitchFamily="18" charset="0"/>
              </a:rPr>
              <a:t>mark</a:t>
            </a:r>
            <a:r>
              <a:rPr lang="en-US" dirty="0">
                <a:latin typeface="Bodoni MT" panose="02070603080606020203" pitchFamily="18" charset="0"/>
              </a:rPr>
              <a:t> I will get.</a:t>
            </a:r>
            <a:r>
              <a:rPr lang="pl-PL" dirty="0">
                <a:latin typeface="Bodoni MT" panose="02070603080606020203" pitchFamily="18" charset="0"/>
              </a:rPr>
              <a:t> </a:t>
            </a:r>
            <a:r>
              <a:rPr lang="en-US" dirty="0">
                <a:latin typeface="Bodoni MT" panose="02070603080606020203" pitchFamily="18" charset="0"/>
              </a:rPr>
              <a:t>I am a person who always has to have everything prepared in advance, so unexpected decisions also stress me very much.</a:t>
            </a:r>
            <a:r>
              <a:rPr lang="pl-PL" dirty="0">
                <a:latin typeface="Bodoni MT" panose="02070603080606020203" pitchFamily="18" charset="0"/>
              </a:rPr>
              <a:t> T</a:t>
            </a:r>
            <a:r>
              <a:rPr lang="en-US" dirty="0">
                <a:latin typeface="Bodoni MT" panose="02070603080606020203" pitchFamily="18" charset="0"/>
              </a:rPr>
              <a:t>hen I feel anxious and nervous.</a:t>
            </a:r>
            <a:endParaRPr lang="pl-PL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30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97F9EF7-8EEF-40F2-BB57-243FFC13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My </a:t>
            </a:r>
            <a:r>
              <a:rPr lang="pl-PL" dirty="0" err="1"/>
              <a:t>ways</a:t>
            </a:r>
            <a:r>
              <a:rPr lang="pl-PL" dirty="0"/>
              <a:t> to </a:t>
            </a:r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tackle</a:t>
            </a:r>
            <a:r>
              <a:rPr lang="pl-PL" dirty="0"/>
              <a:t> </a:t>
            </a:r>
            <a:r>
              <a:rPr lang="pl-PL" dirty="0" err="1"/>
              <a:t>it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9BEE6E-B0D6-4F5F-8C28-999F7D865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doni MT" panose="02070603080606020203" pitchFamily="18" charset="0"/>
              </a:rPr>
              <a:t>M</a:t>
            </a:r>
            <a:r>
              <a:rPr lang="en-US" dirty="0">
                <a:latin typeface="Bodoni MT" panose="02070603080606020203" pitchFamily="18" charset="0"/>
              </a:rPr>
              <a:t>y way to de-stress is to listen to music or work out.</a:t>
            </a:r>
            <a:r>
              <a:rPr lang="pl-PL" dirty="0">
                <a:latin typeface="Bodoni MT" panose="02070603080606020203" pitchFamily="18" charset="0"/>
              </a:rPr>
              <a:t> </a:t>
            </a:r>
            <a:r>
              <a:rPr lang="en-US" dirty="0">
                <a:latin typeface="Bodoni MT" panose="02070603080606020203" pitchFamily="18" charset="0"/>
              </a:rPr>
              <a:t>I also like to call a friend to give up</a:t>
            </a:r>
            <a:r>
              <a:rPr lang="pl-PL" dirty="0">
                <a:latin typeface="Bodoni MT" panose="020706030806060202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706091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161</Words>
  <Application>Microsoft Office PowerPoint</Application>
  <PresentationFormat>Niestandardowy</PresentationFormat>
  <Paragraphs>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SketchyVTI</vt:lpstr>
      <vt:lpstr>„My ways to cope with stress”</vt:lpstr>
      <vt:lpstr>What is stress?</vt:lpstr>
      <vt:lpstr>What makes me stressed and what symptoms I have then</vt:lpstr>
      <vt:lpstr>My ways to lower or tackle 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„My ways to cope with stress”</dc:title>
  <dc:creator>Julia Bakalarska</dc:creator>
  <cp:lastModifiedBy>Justyna</cp:lastModifiedBy>
  <cp:revision>5</cp:revision>
  <dcterms:created xsi:type="dcterms:W3CDTF">2021-05-09T08:40:08Z</dcterms:created>
  <dcterms:modified xsi:type="dcterms:W3CDTF">2021-06-04T09:22:27Z</dcterms:modified>
</cp:coreProperties>
</file>