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5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23864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Date Placeholder 2"/>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300375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1575454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621758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593487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Kliknij, aby edytować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871234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Kliknij, aby edytować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131714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2323996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2319249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233945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252266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111339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74867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76631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3047418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315122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B52821-C2F0-4221-BC28-926768EF9D3E}" type="datetimeFigureOut">
              <a:rPr lang="pl-PL" smtClean="0"/>
              <a:pPr/>
              <a:t>2021-06-04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74419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7B52821-C2F0-4221-BC28-926768EF9D3E}" type="datetimeFigureOut">
              <a:rPr lang="pl-PL" smtClean="0"/>
              <a:pPr/>
              <a:t>2021-06-04</a:t>
            </a:fld>
            <a:endParaRPr lang="pl-P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l-P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6E9DC2C-95D5-4539-BCB4-98EB348988DA}" type="slidenum">
              <a:rPr lang="pl-PL" smtClean="0"/>
              <a:pPr/>
              <a:t>‹#›</a:t>
            </a:fld>
            <a:endParaRPr lang="pl-PL"/>
          </a:p>
        </p:txBody>
      </p:sp>
    </p:spTree>
    <p:extLst>
      <p:ext uri="{BB962C8B-B14F-4D97-AF65-F5344CB8AC3E}">
        <p14:creationId xmlns:p14="http://schemas.microsoft.com/office/powerpoint/2010/main" xmlns="" val="8564244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E6DF564-72B9-4B9A-9EB3-0EB2C594CD41}"/>
              </a:ext>
            </a:extLst>
          </p:cNvPr>
          <p:cNvSpPr>
            <a:spLocks noGrp="1"/>
          </p:cNvSpPr>
          <p:nvPr>
            <p:ph type="ctrTitle"/>
          </p:nvPr>
        </p:nvSpPr>
        <p:spPr/>
        <p:txBody>
          <a:bodyPr>
            <a:normAutofit/>
          </a:bodyPr>
          <a:lstStyle/>
          <a:p>
            <a:r>
              <a:rPr lang="pl-PL" sz="7200" dirty="0" err="1">
                <a:solidFill>
                  <a:schemeClr val="accent1">
                    <a:lumMod val="75000"/>
                  </a:schemeClr>
                </a:solidFill>
                <a:effectLst>
                  <a:outerShdw blurRad="38100" dist="38100" dir="2700000" algn="tl">
                    <a:srgbClr val="000000">
                      <a:alpha val="43137"/>
                    </a:srgbClr>
                  </a:outerShdw>
                </a:effectLst>
              </a:rPr>
              <a:t>Stress</a:t>
            </a:r>
            <a:endParaRPr lang="pl-PL" sz="7200" dirty="0">
              <a:solidFill>
                <a:schemeClr val="accent1">
                  <a:lumMod val="75000"/>
                </a:schemeClr>
              </a:solidFill>
              <a:effectLst>
                <a:outerShdw blurRad="38100" dist="38100" dir="2700000" algn="tl">
                  <a:srgbClr val="000000">
                    <a:alpha val="43137"/>
                  </a:srgbClr>
                </a:outerShdw>
              </a:effectLst>
            </a:endParaRPr>
          </a:p>
        </p:txBody>
      </p:sp>
      <p:sp>
        <p:nvSpPr>
          <p:cNvPr id="3" name="Podtytuł 2">
            <a:extLst>
              <a:ext uri="{FF2B5EF4-FFF2-40B4-BE49-F238E27FC236}">
                <a16:creationId xmlns:a16="http://schemas.microsoft.com/office/drawing/2014/main" xmlns="" id="{708CFA8F-EB8B-4667-9D68-675374910668}"/>
              </a:ext>
            </a:extLst>
          </p:cNvPr>
          <p:cNvSpPr>
            <a:spLocks noGrp="1"/>
          </p:cNvSpPr>
          <p:nvPr>
            <p:ph type="subTitle" idx="1"/>
          </p:nvPr>
        </p:nvSpPr>
        <p:spPr/>
        <p:txBody>
          <a:bodyPr>
            <a:normAutofit/>
          </a:bodyPr>
          <a:lstStyle/>
          <a:p>
            <a:r>
              <a:rPr lang="pl-PL" sz="2800" dirty="0">
                <a:solidFill>
                  <a:schemeClr val="accent5">
                    <a:lumMod val="20000"/>
                    <a:lumOff val="80000"/>
                  </a:schemeClr>
                </a:solidFill>
              </a:rPr>
              <a:t>Presentation </a:t>
            </a:r>
            <a:r>
              <a:rPr lang="pl-PL" sz="2800" dirty="0" err="1">
                <a:solidFill>
                  <a:schemeClr val="accent5">
                    <a:lumMod val="20000"/>
                    <a:lumOff val="80000"/>
                  </a:schemeClr>
                </a:solidFill>
              </a:rPr>
              <a:t>made</a:t>
            </a:r>
            <a:r>
              <a:rPr lang="pl-PL" sz="2800" dirty="0">
                <a:solidFill>
                  <a:schemeClr val="accent5">
                    <a:lumMod val="20000"/>
                    <a:lumOff val="80000"/>
                  </a:schemeClr>
                </a:solidFill>
              </a:rPr>
              <a:t> by Piotr </a:t>
            </a:r>
            <a:r>
              <a:rPr lang="pl-PL" sz="2800" dirty="0" err="1">
                <a:solidFill>
                  <a:schemeClr val="accent5">
                    <a:lumMod val="20000"/>
                    <a:lumOff val="80000"/>
                  </a:schemeClr>
                </a:solidFill>
              </a:rPr>
              <a:t>Blezień</a:t>
            </a:r>
            <a:endParaRPr lang="pl-PL" sz="2800" dirty="0">
              <a:solidFill>
                <a:schemeClr val="accent5">
                  <a:lumMod val="20000"/>
                  <a:lumOff val="80000"/>
                </a:schemeClr>
              </a:solidFill>
            </a:endParaRPr>
          </a:p>
        </p:txBody>
      </p:sp>
    </p:spTree>
    <p:extLst>
      <p:ext uri="{BB962C8B-B14F-4D97-AF65-F5344CB8AC3E}">
        <p14:creationId xmlns:p14="http://schemas.microsoft.com/office/powerpoint/2010/main" xmlns="" val="3448958730"/>
      </p:ext>
    </p:extLst>
  </p:cSld>
  <p:clrMapOvr>
    <a:masterClrMapping/>
  </p:clrMapOvr>
  <mc:AlternateContent xmlns:mc="http://schemas.openxmlformats.org/markup-compatibility/2006">
    <mc:Choice xmlns:p14="http://schemas.microsoft.com/office/powerpoint/2010/main" xmlns="" Requires="p14">
      <p:transition p14:dur="0" advClick="0" advTm="6000"/>
    </mc:Choice>
    <mc:Fallback>
      <p:transition advClick="0" advTm="6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res w pracy. Jak możemy sobie z nim radzić? | EuroMedis">
            <a:extLst>
              <a:ext uri="{FF2B5EF4-FFF2-40B4-BE49-F238E27FC236}">
                <a16:creationId xmlns:a16="http://schemas.microsoft.com/office/drawing/2014/main" xmlns="" id="{CD687CA6-7875-4281-B5E0-626F35837CC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39899" y="3725248"/>
            <a:ext cx="3532176" cy="24777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pole tekstowe 1">
            <a:extLst>
              <a:ext uri="{FF2B5EF4-FFF2-40B4-BE49-F238E27FC236}">
                <a16:creationId xmlns:a16="http://schemas.microsoft.com/office/drawing/2014/main" xmlns="" id="{62E8A9B8-029F-4020-BADC-0AEAAECD87EB}"/>
              </a:ext>
            </a:extLst>
          </p:cNvPr>
          <p:cNvSpPr txBox="1"/>
          <p:nvPr/>
        </p:nvSpPr>
        <p:spPr>
          <a:xfrm>
            <a:off x="2823099" y="541538"/>
            <a:ext cx="6001305" cy="707886"/>
          </a:xfrm>
          <a:prstGeom prst="rect">
            <a:avLst/>
          </a:prstGeom>
          <a:noFill/>
        </p:spPr>
        <p:txBody>
          <a:bodyPr wrap="square" rtlCol="0">
            <a:spAutoFit/>
          </a:bodyPr>
          <a:lstStyle/>
          <a:p>
            <a:r>
              <a:rPr lang="pl-PL" sz="4000" dirty="0" err="1">
                <a:solidFill>
                  <a:schemeClr val="accent1">
                    <a:lumMod val="75000"/>
                  </a:schemeClr>
                </a:solidFill>
              </a:rPr>
              <a:t>What</a:t>
            </a:r>
            <a:r>
              <a:rPr lang="pl-PL" sz="4000" dirty="0">
                <a:solidFill>
                  <a:schemeClr val="accent1">
                    <a:lumMod val="75000"/>
                  </a:schemeClr>
                </a:solidFill>
              </a:rPr>
              <a:t> </a:t>
            </a:r>
            <a:r>
              <a:rPr lang="pl-PL" sz="4000" dirty="0" err="1">
                <a:solidFill>
                  <a:schemeClr val="accent1">
                    <a:lumMod val="75000"/>
                  </a:schemeClr>
                </a:solidFill>
              </a:rPr>
              <a:t>is</a:t>
            </a:r>
            <a:r>
              <a:rPr lang="pl-PL" sz="4000" dirty="0">
                <a:solidFill>
                  <a:schemeClr val="accent1">
                    <a:lumMod val="75000"/>
                  </a:schemeClr>
                </a:solidFill>
              </a:rPr>
              <a:t> </a:t>
            </a:r>
            <a:r>
              <a:rPr lang="pl-PL" sz="4000" dirty="0" err="1">
                <a:solidFill>
                  <a:schemeClr val="accent1">
                    <a:lumMod val="75000"/>
                  </a:schemeClr>
                </a:solidFill>
              </a:rPr>
              <a:t>stress</a:t>
            </a:r>
            <a:r>
              <a:rPr lang="pl-PL" sz="4000" dirty="0">
                <a:solidFill>
                  <a:schemeClr val="accent1">
                    <a:lumMod val="75000"/>
                  </a:schemeClr>
                </a:solidFill>
              </a:rPr>
              <a:t>?</a:t>
            </a:r>
            <a:endParaRPr lang="en-GB" sz="4000" dirty="0">
              <a:solidFill>
                <a:schemeClr val="accent1">
                  <a:lumMod val="75000"/>
                </a:schemeClr>
              </a:solidFill>
            </a:endParaRPr>
          </a:p>
        </p:txBody>
      </p:sp>
      <p:sp>
        <p:nvSpPr>
          <p:cNvPr id="3" name="pole tekstowe 2">
            <a:extLst>
              <a:ext uri="{FF2B5EF4-FFF2-40B4-BE49-F238E27FC236}">
                <a16:creationId xmlns:a16="http://schemas.microsoft.com/office/drawing/2014/main" xmlns="" id="{77DCB606-2D34-4344-B75E-499048278FC8}"/>
              </a:ext>
            </a:extLst>
          </p:cNvPr>
          <p:cNvSpPr txBox="1"/>
          <p:nvPr/>
        </p:nvSpPr>
        <p:spPr>
          <a:xfrm>
            <a:off x="1251751" y="1722268"/>
            <a:ext cx="6312023" cy="4154984"/>
          </a:xfrm>
          <a:prstGeom prst="rect">
            <a:avLst/>
          </a:prstGeom>
          <a:noFill/>
        </p:spPr>
        <p:txBody>
          <a:bodyPr wrap="square" rtlCol="0">
            <a:spAutoFit/>
          </a:bodyPr>
          <a:lstStyle/>
          <a:p>
            <a:r>
              <a:rPr lang="en-US" sz="2400" i="1" dirty="0">
                <a:solidFill>
                  <a:schemeClr val="accent5">
                    <a:lumMod val="60000"/>
                    <a:lumOff val="40000"/>
                  </a:schemeClr>
                </a:solidFill>
                <a:effectLst/>
              </a:rPr>
              <a:t>Stress is a reaction </a:t>
            </a:r>
            <a:r>
              <a:rPr lang="pl-PL" sz="2400" i="1" dirty="0">
                <a:solidFill>
                  <a:schemeClr val="accent5">
                    <a:lumMod val="60000"/>
                    <a:lumOff val="40000"/>
                  </a:schemeClr>
                </a:solidFill>
                <a:effectLst/>
              </a:rPr>
              <a:t>of the </a:t>
            </a:r>
            <a:r>
              <a:rPr lang="en-US" sz="2400" i="1" dirty="0">
                <a:solidFill>
                  <a:schemeClr val="accent5">
                    <a:lumMod val="60000"/>
                    <a:lumOff val="40000"/>
                  </a:schemeClr>
                </a:solidFill>
                <a:effectLst/>
              </a:rPr>
              <a:t>body for variety experience</a:t>
            </a:r>
            <a:r>
              <a:rPr lang="pl-PL" sz="2400" i="1" dirty="0">
                <a:solidFill>
                  <a:schemeClr val="accent5">
                    <a:lumMod val="60000"/>
                    <a:lumOff val="40000"/>
                  </a:schemeClr>
                </a:solidFill>
                <a:effectLst/>
              </a:rPr>
              <a:t>s</a:t>
            </a:r>
            <a:r>
              <a:rPr lang="en-US" sz="2400" i="1" dirty="0">
                <a:solidFill>
                  <a:schemeClr val="accent5">
                    <a:lumMod val="60000"/>
                    <a:lumOff val="40000"/>
                  </a:schemeClr>
                </a:solidFill>
                <a:effectLst/>
              </a:rPr>
              <a:t> and events. There are two types of stress, one is short(a short term stress) which encourage</a:t>
            </a:r>
            <a:r>
              <a:rPr lang="pl-PL" sz="2400" i="1" dirty="0">
                <a:solidFill>
                  <a:schemeClr val="accent5">
                    <a:lumMod val="60000"/>
                    <a:lumOff val="40000"/>
                  </a:schemeClr>
                </a:solidFill>
                <a:effectLst/>
              </a:rPr>
              <a:t>s</a:t>
            </a:r>
            <a:r>
              <a:rPr lang="en-US" sz="2400" i="1" dirty="0">
                <a:solidFill>
                  <a:schemeClr val="accent5">
                    <a:lumMod val="60000"/>
                    <a:lumOff val="40000"/>
                  </a:schemeClr>
                </a:solidFill>
                <a:effectLst/>
              </a:rPr>
              <a:t> to stronger effort. This type is called „positive stress”. The second type of stress is long( chronic stress) and strong. It can </a:t>
            </a:r>
            <a:r>
              <a:rPr lang="pl-PL" sz="2400" i="1" dirty="0" err="1">
                <a:solidFill>
                  <a:schemeClr val="accent5">
                    <a:lumMod val="60000"/>
                    <a:lumOff val="40000"/>
                  </a:schemeClr>
                </a:solidFill>
                <a:effectLst/>
              </a:rPr>
              <a:t>last</a:t>
            </a:r>
            <a:r>
              <a:rPr lang="pl-PL" sz="2400" i="1" dirty="0">
                <a:solidFill>
                  <a:schemeClr val="accent5">
                    <a:lumMod val="60000"/>
                    <a:lumOff val="40000"/>
                  </a:schemeClr>
                </a:solidFill>
                <a:effectLst/>
              </a:rPr>
              <a:t> </a:t>
            </a:r>
            <a:r>
              <a:rPr lang="en-US" sz="2400" i="1" dirty="0">
                <a:solidFill>
                  <a:schemeClr val="accent5">
                    <a:lumMod val="60000"/>
                    <a:lumOff val="40000"/>
                  </a:schemeClr>
                </a:solidFill>
                <a:effectLst/>
              </a:rPr>
              <a:t>one, two or even more weeks, moths or years. It cause</a:t>
            </a:r>
            <a:r>
              <a:rPr lang="pl-PL" sz="2400" i="1" dirty="0">
                <a:solidFill>
                  <a:schemeClr val="accent5">
                    <a:lumMod val="60000"/>
                    <a:lumOff val="40000"/>
                  </a:schemeClr>
                </a:solidFill>
                <a:effectLst/>
              </a:rPr>
              <a:t>s</a:t>
            </a:r>
            <a:r>
              <a:rPr lang="en-US" sz="2400" i="1" dirty="0">
                <a:solidFill>
                  <a:schemeClr val="accent5">
                    <a:lumMod val="60000"/>
                    <a:lumOff val="40000"/>
                  </a:schemeClr>
                </a:solidFill>
                <a:effectLst/>
              </a:rPr>
              <a:t> that someone feel</a:t>
            </a:r>
            <a:r>
              <a:rPr lang="pl-PL" sz="2400" i="1" dirty="0">
                <a:solidFill>
                  <a:schemeClr val="accent5">
                    <a:lumMod val="60000"/>
                    <a:lumOff val="40000"/>
                  </a:schemeClr>
                </a:solidFill>
                <a:effectLst/>
              </a:rPr>
              <a:t>s</a:t>
            </a:r>
            <a:r>
              <a:rPr lang="en-US" sz="2400" i="1" dirty="0">
                <a:solidFill>
                  <a:schemeClr val="accent5">
                    <a:lumMod val="60000"/>
                    <a:lumOff val="40000"/>
                  </a:schemeClr>
                </a:solidFill>
                <a:effectLst/>
              </a:rPr>
              <a:t> sad, bad and </a:t>
            </a:r>
            <a:r>
              <a:rPr lang="en-US" sz="2400" i="1" dirty="0" err="1">
                <a:solidFill>
                  <a:schemeClr val="accent5">
                    <a:lumMod val="60000"/>
                    <a:lumOff val="40000"/>
                  </a:schemeClr>
                </a:solidFill>
                <a:effectLst/>
              </a:rPr>
              <a:t>overwhel</a:t>
            </a:r>
            <a:r>
              <a:rPr lang="pl-PL" sz="2400" i="1" dirty="0">
                <a:solidFill>
                  <a:schemeClr val="accent5">
                    <a:lumMod val="60000"/>
                    <a:lumOff val="40000"/>
                  </a:schemeClr>
                </a:solidFill>
                <a:effectLst/>
              </a:rPr>
              <a:t>m</a:t>
            </a:r>
            <a:r>
              <a:rPr lang="en-US" sz="2400" i="1" dirty="0">
                <a:solidFill>
                  <a:schemeClr val="accent5">
                    <a:lumMod val="60000"/>
                    <a:lumOff val="40000"/>
                  </a:schemeClr>
                </a:solidFill>
                <a:effectLst/>
              </a:rPr>
              <a:t>ed. This kind of stress is called „negative stress”. </a:t>
            </a:r>
            <a:endParaRPr lang="en-GB" sz="2400" i="1" dirty="0">
              <a:solidFill>
                <a:schemeClr val="accent5">
                  <a:lumMod val="60000"/>
                  <a:lumOff val="40000"/>
                </a:schemeClr>
              </a:solidFill>
            </a:endParaRPr>
          </a:p>
        </p:txBody>
      </p:sp>
    </p:spTree>
    <p:extLst>
      <p:ext uri="{BB962C8B-B14F-4D97-AF65-F5344CB8AC3E}">
        <p14:creationId xmlns:p14="http://schemas.microsoft.com/office/powerpoint/2010/main" xmlns="" val="654065288"/>
      </p:ext>
    </p:extLst>
  </p:cSld>
  <p:clrMapOvr>
    <a:masterClrMapping/>
  </p:clrMapOvr>
  <mc:AlternateContent xmlns:mc="http://schemas.openxmlformats.org/markup-compatibility/2006">
    <mc:Choice xmlns:p14="http://schemas.microsoft.com/office/powerpoint/2010/main" xmlns="" Requires="p14">
      <p:transition p14:dur="0" advClick="0" advTm="30000"/>
    </mc:Choice>
    <mc:Fallback>
      <p:transition advClick="0" advTm="3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2CAC359B-86CC-45B1-9F38-937BF94DDB30}"/>
              </a:ext>
            </a:extLst>
          </p:cNvPr>
          <p:cNvSpPr txBox="1"/>
          <p:nvPr/>
        </p:nvSpPr>
        <p:spPr>
          <a:xfrm>
            <a:off x="2447366" y="717176"/>
            <a:ext cx="6084076" cy="584775"/>
          </a:xfrm>
          <a:prstGeom prst="rect">
            <a:avLst/>
          </a:prstGeom>
          <a:noFill/>
        </p:spPr>
        <p:txBody>
          <a:bodyPr wrap="square" rtlCol="0">
            <a:spAutoFit/>
          </a:bodyPr>
          <a:lstStyle/>
          <a:p>
            <a:r>
              <a:rPr lang="pl-PL" sz="3200" dirty="0" err="1">
                <a:solidFill>
                  <a:schemeClr val="accent1">
                    <a:lumMod val="75000"/>
                  </a:schemeClr>
                </a:solidFill>
              </a:rPr>
              <a:t>What</a:t>
            </a:r>
            <a:r>
              <a:rPr lang="pl-PL" sz="3200" dirty="0">
                <a:solidFill>
                  <a:schemeClr val="accent1">
                    <a:lumMod val="75000"/>
                  </a:schemeClr>
                </a:solidFill>
              </a:rPr>
              <a:t> </a:t>
            </a:r>
            <a:r>
              <a:rPr lang="pl-PL" sz="3200" dirty="0" err="1">
                <a:solidFill>
                  <a:schemeClr val="accent1">
                    <a:lumMod val="75000"/>
                  </a:schemeClr>
                </a:solidFill>
              </a:rPr>
              <a:t>impact</a:t>
            </a:r>
            <a:r>
              <a:rPr lang="pl-PL" sz="3200" dirty="0">
                <a:solidFill>
                  <a:schemeClr val="accent1">
                    <a:lumMod val="75000"/>
                  </a:schemeClr>
                </a:solidFill>
              </a:rPr>
              <a:t> </a:t>
            </a:r>
            <a:r>
              <a:rPr lang="pl-PL" sz="3200">
                <a:solidFill>
                  <a:schemeClr val="accent1">
                    <a:lumMod val="75000"/>
                  </a:schemeClr>
                </a:solidFill>
              </a:rPr>
              <a:t>has </a:t>
            </a:r>
            <a:r>
              <a:rPr lang="pl-PL" sz="3200" dirty="0" err="1">
                <a:solidFill>
                  <a:schemeClr val="accent1">
                    <a:lumMod val="75000"/>
                  </a:schemeClr>
                </a:solidFill>
              </a:rPr>
              <a:t>stress</a:t>
            </a:r>
            <a:r>
              <a:rPr lang="pl-PL" sz="3200" dirty="0">
                <a:solidFill>
                  <a:schemeClr val="accent1">
                    <a:lumMod val="75000"/>
                  </a:schemeClr>
                </a:solidFill>
              </a:rPr>
              <a:t> </a:t>
            </a:r>
            <a:r>
              <a:rPr lang="pl-PL" sz="3200" dirty="0" err="1">
                <a:solidFill>
                  <a:schemeClr val="accent1">
                    <a:lumMod val="75000"/>
                  </a:schemeClr>
                </a:solidFill>
              </a:rPr>
              <a:t>got</a:t>
            </a:r>
            <a:r>
              <a:rPr lang="pl-PL" sz="3200" dirty="0">
                <a:solidFill>
                  <a:schemeClr val="accent1">
                    <a:lumMod val="75000"/>
                  </a:schemeClr>
                </a:solidFill>
              </a:rPr>
              <a:t>?</a:t>
            </a:r>
            <a:endParaRPr lang="en-GB" sz="3200" dirty="0">
              <a:solidFill>
                <a:schemeClr val="accent1">
                  <a:lumMod val="75000"/>
                </a:schemeClr>
              </a:solidFill>
            </a:endParaRPr>
          </a:p>
        </p:txBody>
      </p:sp>
      <p:sp>
        <p:nvSpPr>
          <p:cNvPr id="4" name="pole tekstowe 3">
            <a:extLst>
              <a:ext uri="{FF2B5EF4-FFF2-40B4-BE49-F238E27FC236}">
                <a16:creationId xmlns:a16="http://schemas.microsoft.com/office/drawing/2014/main" xmlns="" id="{893E8119-EC74-49A6-B386-FF1AB3EF5E91}"/>
              </a:ext>
            </a:extLst>
          </p:cNvPr>
          <p:cNvSpPr txBox="1"/>
          <p:nvPr/>
        </p:nvSpPr>
        <p:spPr>
          <a:xfrm>
            <a:off x="523782" y="2095130"/>
            <a:ext cx="7901127" cy="3046988"/>
          </a:xfrm>
          <a:prstGeom prst="rect">
            <a:avLst/>
          </a:prstGeom>
          <a:noFill/>
        </p:spPr>
        <p:txBody>
          <a:bodyPr wrap="square" rtlCol="0">
            <a:spAutoFit/>
          </a:bodyPr>
          <a:lstStyle/>
          <a:p>
            <a:r>
              <a:rPr lang="en-US" sz="2400" i="1" dirty="0">
                <a:solidFill>
                  <a:schemeClr val="accent5">
                    <a:lumMod val="60000"/>
                    <a:lumOff val="40000"/>
                  </a:schemeClr>
                </a:solidFill>
                <a:effectLst/>
              </a:rPr>
              <a:t>Stressful situations sometimes can cause faster heartbeat, rapid breathing, muscle tension and sweating palms. There are two main hormones which take part in stressful situations. One of these two is called adrenalin. This substance causes the body to increase itself an activity. The second hormone is called cortisol. It </a:t>
            </a:r>
            <a:r>
              <a:rPr lang="pl-PL" sz="2400" i="1" dirty="0" err="1">
                <a:solidFill>
                  <a:schemeClr val="accent5">
                    <a:lumMod val="60000"/>
                    <a:lumOff val="40000"/>
                  </a:schemeClr>
                </a:solidFill>
                <a:effectLst/>
              </a:rPr>
              <a:t>helps</a:t>
            </a:r>
            <a:r>
              <a:rPr lang="pl-PL" sz="2400" i="1" dirty="0">
                <a:solidFill>
                  <a:schemeClr val="accent5">
                    <a:lumMod val="60000"/>
                    <a:lumOff val="40000"/>
                  </a:schemeClr>
                </a:solidFill>
                <a:effectLst/>
              </a:rPr>
              <a:t> to </a:t>
            </a:r>
            <a:r>
              <a:rPr lang="pl-PL" sz="2400" i="1" dirty="0" err="1">
                <a:solidFill>
                  <a:schemeClr val="accent5">
                    <a:lumMod val="60000"/>
                    <a:lumOff val="40000"/>
                  </a:schemeClr>
                </a:solidFill>
                <a:effectLst/>
              </a:rPr>
              <a:t>support</a:t>
            </a:r>
            <a:r>
              <a:rPr lang="pl-PL" sz="2400" i="1" dirty="0">
                <a:solidFill>
                  <a:schemeClr val="accent5">
                    <a:lumMod val="60000"/>
                    <a:lumOff val="40000"/>
                  </a:schemeClr>
                </a:solidFill>
                <a:effectLst/>
              </a:rPr>
              <a:t> body </a:t>
            </a:r>
            <a:r>
              <a:rPr lang="pl-PL" sz="2400" i="1" dirty="0" err="1">
                <a:solidFill>
                  <a:schemeClr val="accent5">
                    <a:lumMod val="60000"/>
                    <a:lumOff val="40000"/>
                  </a:schemeClr>
                </a:solidFill>
                <a:effectLst/>
              </a:rPr>
              <a:t>during</a:t>
            </a:r>
            <a:r>
              <a:rPr lang="pl-PL" sz="2400" i="1" dirty="0">
                <a:solidFill>
                  <a:schemeClr val="accent5">
                    <a:lumMod val="60000"/>
                    <a:lumOff val="40000"/>
                  </a:schemeClr>
                </a:solidFill>
                <a:effectLst/>
              </a:rPr>
              <a:t> the </a:t>
            </a:r>
            <a:r>
              <a:rPr lang="pl-PL" sz="2400" i="1" dirty="0" err="1">
                <a:solidFill>
                  <a:schemeClr val="accent5">
                    <a:lumMod val="60000"/>
                    <a:lumOff val="40000"/>
                  </a:schemeClr>
                </a:solidFill>
                <a:effectLst/>
              </a:rPr>
              <a:t>time</a:t>
            </a:r>
            <a:r>
              <a:rPr lang="pl-PL" sz="2400" i="1" dirty="0">
                <a:solidFill>
                  <a:schemeClr val="accent5">
                    <a:lumMod val="60000"/>
                    <a:lumOff val="40000"/>
                  </a:schemeClr>
                </a:solidFill>
                <a:effectLst/>
              </a:rPr>
              <a:t> of </a:t>
            </a:r>
            <a:r>
              <a:rPr lang="pl-PL" sz="2400" i="1" dirty="0" err="1">
                <a:solidFill>
                  <a:schemeClr val="accent5">
                    <a:lumMod val="60000"/>
                    <a:lumOff val="40000"/>
                  </a:schemeClr>
                </a:solidFill>
                <a:effectLst/>
              </a:rPr>
              <a:t>stressful</a:t>
            </a:r>
            <a:r>
              <a:rPr lang="pl-PL" sz="2400" i="1" dirty="0">
                <a:solidFill>
                  <a:schemeClr val="accent5">
                    <a:lumMod val="60000"/>
                    <a:lumOff val="40000"/>
                  </a:schemeClr>
                </a:solidFill>
                <a:effectLst/>
              </a:rPr>
              <a:t> </a:t>
            </a:r>
            <a:r>
              <a:rPr lang="pl-PL" sz="2400" i="1" dirty="0" err="1">
                <a:solidFill>
                  <a:schemeClr val="accent5">
                    <a:lumMod val="60000"/>
                    <a:lumOff val="40000"/>
                  </a:schemeClr>
                </a:solidFill>
                <a:effectLst/>
              </a:rPr>
              <a:t>situation</a:t>
            </a:r>
            <a:r>
              <a:rPr lang="pl-PL" sz="2400" i="1" dirty="0">
                <a:solidFill>
                  <a:schemeClr val="accent5">
                    <a:lumMod val="60000"/>
                    <a:lumOff val="40000"/>
                  </a:schemeClr>
                </a:solidFill>
                <a:effectLst/>
              </a:rPr>
              <a:t>.</a:t>
            </a:r>
            <a:endParaRPr lang="en-GB" sz="2400" dirty="0">
              <a:solidFill>
                <a:schemeClr val="accent5">
                  <a:lumMod val="60000"/>
                  <a:lumOff val="40000"/>
                </a:schemeClr>
              </a:solidFill>
            </a:endParaRPr>
          </a:p>
        </p:txBody>
      </p:sp>
    </p:spTree>
    <p:extLst>
      <p:ext uri="{BB962C8B-B14F-4D97-AF65-F5344CB8AC3E}">
        <p14:creationId xmlns:p14="http://schemas.microsoft.com/office/powerpoint/2010/main" xmlns="" val="4039326519"/>
      </p:ext>
    </p:extLst>
  </p:cSld>
  <p:clrMapOvr>
    <a:masterClrMapping/>
  </p:clrMapOvr>
  <mc:AlternateContent xmlns:mc="http://schemas.openxmlformats.org/markup-compatibility/2006">
    <mc:Choice xmlns:p14="http://schemas.microsoft.com/office/powerpoint/2010/main" xmlns="" Requires="p14">
      <p:transition p14:dur="0" advClick="0" advTm="45000"/>
    </mc:Choice>
    <mc:Fallback>
      <p:transition advClick="0" advTm="4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E7286C83-9402-48E5-9B6A-59246FF5CE15}"/>
              </a:ext>
            </a:extLst>
          </p:cNvPr>
          <p:cNvSpPr txBox="1"/>
          <p:nvPr/>
        </p:nvSpPr>
        <p:spPr>
          <a:xfrm>
            <a:off x="2974019" y="736847"/>
            <a:ext cx="5761607" cy="584775"/>
          </a:xfrm>
          <a:prstGeom prst="rect">
            <a:avLst/>
          </a:prstGeom>
          <a:noFill/>
        </p:spPr>
        <p:txBody>
          <a:bodyPr wrap="square" rtlCol="0">
            <a:spAutoFit/>
          </a:bodyPr>
          <a:lstStyle/>
          <a:p>
            <a:r>
              <a:rPr lang="pl-PL" sz="3200" dirty="0" err="1">
                <a:solidFill>
                  <a:schemeClr val="accent1">
                    <a:lumMod val="75000"/>
                  </a:schemeClr>
                </a:solidFill>
              </a:rPr>
              <a:t>What</a:t>
            </a:r>
            <a:r>
              <a:rPr lang="pl-PL" sz="3200" dirty="0">
                <a:solidFill>
                  <a:schemeClr val="accent1">
                    <a:lumMod val="75000"/>
                  </a:schemeClr>
                </a:solidFill>
              </a:rPr>
              <a:t> </a:t>
            </a:r>
            <a:r>
              <a:rPr lang="pl-PL" sz="3200" dirty="0" err="1">
                <a:solidFill>
                  <a:schemeClr val="accent1">
                    <a:lumMod val="75000"/>
                  </a:schemeClr>
                </a:solidFill>
              </a:rPr>
              <a:t>are</a:t>
            </a:r>
            <a:r>
              <a:rPr lang="pl-PL" sz="3200" dirty="0">
                <a:solidFill>
                  <a:schemeClr val="accent1">
                    <a:lumMod val="75000"/>
                  </a:schemeClr>
                </a:solidFill>
              </a:rPr>
              <a:t> </a:t>
            </a:r>
            <a:r>
              <a:rPr lang="pl-PL" sz="3200" dirty="0" err="1">
                <a:solidFill>
                  <a:schemeClr val="accent1">
                    <a:lumMod val="75000"/>
                  </a:schemeClr>
                </a:solidFill>
              </a:rPr>
              <a:t>effects</a:t>
            </a:r>
            <a:r>
              <a:rPr lang="pl-PL" sz="3200" dirty="0">
                <a:solidFill>
                  <a:schemeClr val="accent1">
                    <a:lumMod val="75000"/>
                  </a:schemeClr>
                </a:solidFill>
              </a:rPr>
              <a:t> of </a:t>
            </a:r>
            <a:r>
              <a:rPr lang="pl-PL" sz="3200" dirty="0" err="1">
                <a:solidFill>
                  <a:schemeClr val="accent1">
                    <a:lumMod val="75000"/>
                  </a:schemeClr>
                </a:solidFill>
              </a:rPr>
              <a:t>stress</a:t>
            </a:r>
            <a:r>
              <a:rPr lang="pl-PL" sz="3200" dirty="0">
                <a:solidFill>
                  <a:schemeClr val="accent1">
                    <a:lumMod val="75000"/>
                  </a:schemeClr>
                </a:solidFill>
              </a:rPr>
              <a:t>?</a:t>
            </a:r>
            <a:endParaRPr lang="en-GB" sz="3200" dirty="0">
              <a:solidFill>
                <a:schemeClr val="accent1">
                  <a:lumMod val="75000"/>
                </a:schemeClr>
              </a:solidFill>
            </a:endParaRPr>
          </a:p>
        </p:txBody>
      </p:sp>
      <p:sp>
        <p:nvSpPr>
          <p:cNvPr id="3" name="pole tekstowe 2">
            <a:extLst>
              <a:ext uri="{FF2B5EF4-FFF2-40B4-BE49-F238E27FC236}">
                <a16:creationId xmlns:a16="http://schemas.microsoft.com/office/drawing/2014/main" xmlns="" id="{BDEAA4B3-09B9-4AA8-9DD0-54CDC8FBF308}"/>
              </a:ext>
            </a:extLst>
          </p:cNvPr>
          <p:cNvSpPr txBox="1"/>
          <p:nvPr/>
        </p:nvSpPr>
        <p:spPr>
          <a:xfrm>
            <a:off x="843379" y="1660124"/>
            <a:ext cx="6738151" cy="1569660"/>
          </a:xfrm>
          <a:prstGeom prst="rect">
            <a:avLst/>
          </a:prstGeom>
          <a:noFill/>
        </p:spPr>
        <p:txBody>
          <a:bodyPr wrap="square" rtlCol="0">
            <a:spAutoFit/>
          </a:bodyPr>
          <a:lstStyle/>
          <a:p>
            <a:r>
              <a:rPr lang="pl-PL" sz="2400" dirty="0" err="1">
                <a:solidFill>
                  <a:schemeClr val="accent5">
                    <a:lumMod val="60000"/>
                    <a:lumOff val="40000"/>
                  </a:schemeClr>
                </a:solidFill>
              </a:rPr>
              <a:t>Chronic</a:t>
            </a:r>
            <a:r>
              <a:rPr lang="pl-PL" sz="2400" dirty="0">
                <a:solidFill>
                  <a:schemeClr val="accent5">
                    <a:lumMod val="60000"/>
                    <a:lumOff val="40000"/>
                  </a:schemeClr>
                </a:solidFill>
              </a:rPr>
              <a:t> </a:t>
            </a:r>
            <a:r>
              <a:rPr lang="pl-PL" sz="2400" dirty="0" err="1">
                <a:solidFill>
                  <a:schemeClr val="accent5">
                    <a:lumMod val="60000"/>
                    <a:lumOff val="40000"/>
                  </a:schemeClr>
                </a:solidFill>
              </a:rPr>
              <a:t>stress</a:t>
            </a:r>
            <a:r>
              <a:rPr lang="pl-PL" sz="2400" dirty="0">
                <a:solidFill>
                  <a:schemeClr val="accent5">
                    <a:lumMod val="60000"/>
                    <a:lumOff val="40000"/>
                  </a:schemeClr>
                </a:solidFill>
              </a:rPr>
              <a:t> </a:t>
            </a:r>
            <a:r>
              <a:rPr lang="pl-PL" sz="2400" dirty="0" err="1">
                <a:solidFill>
                  <a:schemeClr val="accent5">
                    <a:lumMod val="60000"/>
                    <a:lumOff val="40000"/>
                  </a:schemeClr>
                </a:solidFill>
              </a:rPr>
              <a:t>can</a:t>
            </a:r>
            <a:r>
              <a:rPr lang="pl-PL" sz="2400" dirty="0">
                <a:solidFill>
                  <a:schemeClr val="accent5">
                    <a:lumMod val="60000"/>
                    <a:lumOff val="40000"/>
                  </a:schemeClr>
                </a:solidFill>
              </a:rPr>
              <a:t> </a:t>
            </a:r>
            <a:r>
              <a:rPr lang="pl-PL" sz="2400" dirty="0" err="1">
                <a:solidFill>
                  <a:schemeClr val="accent5">
                    <a:lumMod val="60000"/>
                    <a:lumOff val="40000"/>
                  </a:schemeClr>
                </a:solidFill>
              </a:rPr>
              <a:t>cause</a:t>
            </a:r>
            <a:r>
              <a:rPr lang="pl-PL" sz="2400" dirty="0">
                <a:solidFill>
                  <a:schemeClr val="accent5">
                    <a:lumMod val="60000"/>
                    <a:lumOff val="40000"/>
                  </a:schemeClr>
                </a:solidFill>
              </a:rPr>
              <a:t> </a:t>
            </a:r>
            <a:r>
              <a:rPr lang="pl-PL" sz="2400" dirty="0" err="1">
                <a:solidFill>
                  <a:schemeClr val="accent5">
                    <a:lumMod val="60000"/>
                    <a:lumOff val="40000"/>
                  </a:schemeClr>
                </a:solidFill>
              </a:rPr>
              <a:t>many</a:t>
            </a:r>
            <a:r>
              <a:rPr lang="pl-PL" sz="2400" dirty="0">
                <a:solidFill>
                  <a:schemeClr val="accent5">
                    <a:lumMod val="60000"/>
                    <a:lumOff val="40000"/>
                  </a:schemeClr>
                </a:solidFill>
              </a:rPr>
              <a:t> </a:t>
            </a:r>
            <a:r>
              <a:rPr lang="pl-PL" sz="2400" dirty="0" err="1">
                <a:solidFill>
                  <a:schemeClr val="accent5">
                    <a:lumMod val="60000"/>
                    <a:lumOff val="40000"/>
                  </a:schemeClr>
                </a:solidFill>
              </a:rPr>
              <a:t>diseases</a:t>
            </a:r>
            <a:r>
              <a:rPr lang="pl-PL" sz="2400" dirty="0">
                <a:solidFill>
                  <a:schemeClr val="accent5">
                    <a:lumMod val="60000"/>
                    <a:lumOff val="40000"/>
                  </a:schemeClr>
                </a:solidFill>
              </a:rPr>
              <a:t> </a:t>
            </a:r>
            <a:r>
              <a:rPr lang="pl-PL" sz="2400" dirty="0" err="1">
                <a:solidFill>
                  <a:schemeClr val="accent5">
                    <a:lumMod val="60000"/>
                    <a:lumOff val="40000"/>
                  </a:schemeClr>
                </a:solidFill>
              </a:rPr>
              <a:t>such</a:t>
            </a:r>
            <a:r>
              <a:rPr lang="pl-PL" sz="2400" dirty="0">
                <a:solidFill>
                  <a:schemeClr val="accent5">
                    <a:lumMod val="60000"/>
                    <a:lumOff val="40000"/>
                  </a:schemeClr>
                </a:solidFill>
              </a:rPr>
              <a:t> as: </a:t>
            </a:r>
            <a:r>
              <a:rPr lang="pl-PL" sz="2400" dirty="0" err="1">
                <a:solidFill>
                  <a:schemeClr val="accent5">
                    <a:lumMod val="60000"/>
                    <a:lumOff val="40000"/>
                  </a:schemeClr>
                </a:solidFill>
              </a:rPr>
              <a:t>insomania</a:t>
            </a:r>
            <a:r>
              <a:rPr lang="pl-PL" sz="2400" dirty="0">
                <a:solidFill>
                  <a:schemeClr val="accent5">
                    <a:lumMod val="60000"/>
                    <a:lumOff val="40000"/>
                  </a:schemeClr>
                </a:solidFill>
              </a:rPr>
              <a:t>, </a:t>
            </a:r>
            <a:r>
              <a:rPr lang="pl-PL" sz="2400" dirty="0" err="1">
                <a:solidFill>
                  <a:schemeClr val="accent5">
                    <a:lumMod val="60000"/>
                    <a:lumOff val="40000"/>
                  </a:schemeClr>
                </a:solidFill>
              </a:rPr>
              <a:t>anxiety</a:t>
            </a:r>
            <a:r>
              <a:rPr lang="pl-PL" sz="2400" dirty="0">
                <a:solidFill>
                  <a:schemeClr val="accent5">
                    <a:lumMod val="60000"/>
                    <a:lumOff val="40000"/>
                  </a:schemeClr>
                </a:solidFill>
              </a:rPr>
              <a:t>, </a:t>
            </a:r>
            <a:r>
              <a:rPr lang="pl-PL" sz="2400" dirty="0" err="1">
                <a:solidFill>
                  <a:schemeClr val="accent5">
                    <a:lumMod val="60000"/>
                    <a:lumOff val="40000"/>
                  </a:schemeClr>
                </a:solidFill>
              </a:rPr>
              <a:t>depression</a:t>
            </a:r>
            <a:r>
              <a:rPr lang="pl-PL" sz="2400" dirty="0">
                <a:solidFill>
                  <a:schemeClr val="accent5">
                    <a:lumMod val="60000"/>
                    <a:lumOff val="40000"/>
                  </a:schemeClr>
                </a:solidFill>
              </a:rPr>
              <a:t>, </a:t>
            </a:r>
            <a:r>
              <a:rPr lang="pl-PL" sz="2400" dirty="0" err="1">
                <a:solidFill>
                  <a:schemeClr val="accent5">
                    <a:lumMod val="60000"/>
                    <a:lumOff val="40000"/>
                  </a:schemeClr>
                </a:solidFill>
              </a:rPr>
              <a:t>muscle</a:t>
            </a:r>
            <a:r>
              <a:rPr lang="pl-PL" sz="2400" dirty="0">
                <a:solidFill>
                  <a:schemeClr val="accent5">
                    <a:lumMod val="60000"/>
                    <a:lumOff val="40000"/>
                  </a:schemeClr>
                </a:solidFill>
              </a:rPr>
              <a:t> </a:t>
            </a:r>
            <a:r>
              <a:rPr lang="pl-PL" sz="2400" dirty="0" err="1">
                <a:solidFill>
                  <a:schemeClr val="accent5">
                    <a:lumMod val="60000"/>
                    <a:lumOff val="40000"/>
                  </a:schemeClr>
                </a:solidFill>
              </a:rPr>
              <a:t>tension</a:t>
            </a:r>
            <a:r>
              <a:rPr lang="pl-PL" sz="2400" dirty="0">
                <a:solidFill>
                  <a:schemeClr val="accent5">
                    <a:lumMod val="60000"/>
                    <a:lumOff val="40000"/>
                  </a:schemeClr>
                </a:solidFill>
              </a:rPr>
              <a:t>, high </a:t>
            </a:r>
            <a:r>
              <a:rPr lang="pl-PL" sz="2400" dirty="0" err="1">
                <a:solidFill>
                  <a:schemeClr val="accent5">
                    <a:lumMod val="60000"/>
                    <a:lumOff val="40000"/>
                  </a:schemeClr>
                </a:solidFill>
              </a:rPr>
              <a:t>blood</a:t>
            </a:r>
            <a:r>
              <a:rPr lang="pl-PL" sz="2400" dirty="0">
                <a:solidFill>
                  <a:schemeClr val="accent5">
                    <a:lumMod val="60000"/>
                    <a:lumOff val="40000"/>
                  </a:schemeClr>
                </a:solidFill>
              </a:rPr>
              <a:t> </a:t>
            </a:r>
            <a:r>
              <a:rPr lang="pl-PL" sz="2400" dirty="0" err="1">
                <a:solidFill>
                  <a:schemeClr val="accent5">
                    <a:lumMod val="60000"/>
                    <a:lumOff val="40000"/>
                  </a:schemeClr>
                </a:solidFill>
              </a:rPr>
              <a:t>preasure</a:t>
            </a:r>
            <a:r>
              <a:rPr lang="pl-PL" sz="2400" dirty="0">
                <a:solidFill>
                  <a:schemeClr val="accent5">
                    <a:lumMod val="60000"/>
                    <a:lumOff val="40000"/>
                  </a:schemeClr>
                </a:solidFill>
              </a:rPr>
              <a:t>, </a:t>
            </a:r>
            <a:r>
              <a:rPr lang="pl-PL" sz="2400" dirty="0" err="1">
                <a:solidFill>
                  <a:schemeClr val="accent5">
                    <a:lumMod val="60000"/>
                    <a:lumOff val="40000"/>
                  </a:schemeClr>
                </a:solidFill>
              </a:rPr>
              <a:t>stroke</a:t>
            </a:r>
            <a:r>
              <a:rPr lang="pl-PL" sz="2400" dirty="0">
                <a:solidFill>
                  <a:schemeClr val="accent5">
                    <a:lumMod val="60000"/>
                    <a:lumOff val="40000"/>
                  </a:schemeClr>
                </a:solidFill>
              </a:rPr>
              <a:t> </a:t>
            </a:r>
            <a:r>
              <a:rPr lang="pl-PL" sz="2400" dirty="0" err="1">
                <a:solidFill>
                  <a:schemeClr val="accent5">
                    <a:lumMod val="60000"/>
                    <a:lumOff val="40000"/>
                  </a:schemeClr>
                </a:solidFill>
              </a:rPr>
              <a:t>heart</a:t>
            </a:r>
            <a:r>
              <a:rPr lang="pl-PL" sz="2400" dirty="0">
                <a:solidFill>
                  <a:schemeClr val="accent5">
                    <a:lumMod val="60000"/>
                    <a:lumOff val="40000"/>
                  </a:schemeClr>
                </a:solidFill>
              </a:rPr>
              <a:t> </a:t>
            </a:r>
            <a:r>
              <a:rPr lang="pl-PL" sz="2400" dirty="0" err="1">
                <a:solidFill>
                  <a:schemeClr val="accent5">
                    <a:lumMod val="60000"/>
                    <a:lumOff val="40000"/>
                  </a:schemeClr>
                </a:solidFill>
              </a:rPr>
              <a:t>disease</a:t>
            </a:r>
            <a:r>
              <a:rPr lang="pl-PL" sz="2400" dirty="0">
                <a:solidFill>
                  <a:schemeClr val="accent5">
                    <a:lumMod val="60000"/>
                    <a:lumOff val="40000"/>
                  </a:schemeClr>
                </a:solidFill>
              </a:rPr>
              <a:t>, </a:t>
            </a:r>
            <a:r>
              <a:rPr lang="pl-PL" sz="2400" dirty="0" err="1">
                <a:solidFill>
                  <a:schemeClr val="accent5">
                    <a:lumMod val="60000"/>
                    <a:lumOff val="40000"/>
                  </a:schemeClr>
                </a:solidFill>
              </a:rPr>
              <a:t>diabetes</a:t>
            </a:r>
            <a:r>
              <a:rPr lang="pl-PL" sz="2400" dirty="0">
                <a:solidFill>
                  <a:schemeClr val="accent5">
                    <a:lumMod val="60000"/>
                    <a:lumOff val="40000"/>
                  </a:schemeClr>
                </a:solidFill>
              </a:rPr>
              <a:t> and </a:t>
            </a:r>
            <a:r>
              <a:rPr lang="pl-PL" sz="2400" dirty="0" err="1">
                <a:solidFill>
                  <a:schemeClr val="accent5">
                    <a:lumMod val="60000"/>
                    <a:lumOff val="40000"/>
                  </a:schemeClr>
                </a:solidFill>
              </a:rPr>
              <a:t>many</a:t>
            </a:r>
            <a:r>
              <a:rPr lang="pl-PL" sz="2400" dirty="0">
                <a:solidFill>
                  <a:schemeClr val="accent5">
                    <a:lumMod val="60000"/>
                    <a:lumOff val="40000"/>
                  </a:schemeClr>
                </a:solidFill>
              </a:rPr>
              <a:t> </a:t>
            </a:r>
            <a:r>
              <a:rPr lang="pl-PL" sz="2400" dirty="0" err="1">
                <a:solidFill>
                  <a:schemeClr val="accent5">
                    <a:lumMod val="60000"/>
                    <a:lumOff val="40000"/>
                  </a:schemeClr>
                </a:solidFill>
              </a:rPr>
              <a:t>others</a:t>
            </a:r>
            <a:r>
              <a:rPr lang="pl-PL" sz="2400" dirty="0">
                <a:solidFill>
                  <a:schemeClr val="accent5">
                    <a:lumMod val="60000"/>
                    <a:lumOff val="40000"/>
                  </a:schemeClr>
                </a:solidFill>
              </a:rPr>
              <a:t>.,</a:t>
            </a:r>
            <a:endParaRPr lang="en-GB" sz="2400" dirty="0">
              <a:solidFill>
                <a:schemeClr val="accent5">
                  <a:lumMod val="60000"/>
                  <a:lumOff val="40000"/>
                </a:schemeClr>
              </a:solidFill>
            </a:endParaRPr>
          </a:p>
        </p:txBody>
      </p:sp>
      <p:pic>
        <p:nvPicPr>
          <p:cNvPr id="1026" name="Picture 2" descr="Wysokie ciśnienie Polaków">
            <a:extLst>
              <a:ext uri="{FF2B5EF4-FFF2-40B4-BE49-F238E27FC236}">
                <a16:creationId xmlns:a16="http://schemas.microsoft.com/office/drawing/2014/main" xmlns="" id="{6652D430-DFA0-49EA-BD80-7C0C0C7063D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46767" y="1743618"/>
            <a:ext cx="2914650" cy="15621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Depresja: geny czy środowisko?">
            <a:extLst>
              <a:ext uri="{FF2B5EF4-FFF2-40B4-BE49-F238E27FC236}">
                <a16:creationId xmlns:a16="http://schemas.microsoft.com/office/drawing/2014/main" xmlns="" id="{E6C9E042-34FE-44A3-9B68-1CE0703032BC}"/>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24205" y="4033687"/>
            <a:ext cx="2914649" cy="179363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1030" name="Picture 6" descr="Zawał serca – objawy i sposoby postępowania - LekarzeBezKolejki">
            <a:extLst>
              <a:ext uri="{FF2B5EF4-FFF2-40B4-BE49-F238E27FC236}">
                <a16:creationId xmlns:a16="http://schemas.microsoft.com/office/drawing/2014/main" xmlns="" id="{26967489-6751-489F-AC76-FEF3C47C48E8}"/>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32899" y="3747071"/>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06117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7C05BEBA-1E1C-4FF0-AF1A-D87B314268E1}"/>
              </a:ext>
            </a:extLst>
          </p:cNvPr>
          <p:cNvSpPr txBox="1"/>
          <p:nvPr/>
        </p:nvSpPr>
        <p:spPr>
          <a:xfrm>
            <a:off x="3346881" y="301762"/>
            <a:ext cx="4447713" cy="954107"/>
          </a:xfrm>
          <a:prstGeom prst="rect">
            <a:avLst/>
          </a:prstGeom>
          <a:noFill/>
        </p:spPr>
        <p:txBody>
          <a:bodyPr wrap="square" rtlCol="0">
            <a:spAutoFit/>
          </a:bodyPr>
          <a:lstStyle/>
          <a:p>
            <a:r>
              <a:rPr lang="pl-PL" sz="2800" dirty="0">
                <a:solidFill>
                  <a:schemeClr val="bg2">
                    <a:lumMod val="75000"/>
                  </a:schemeClr>
                </a:solidFill>
              </a:rPr>
              <a:t>How to </a:t>
            </a:r>
            <a:r>
              <a:rPr lang="pl-PL" sz="2800" dirty="0" err="1">
                <a:solidFill>
                  <a:schemeClr val="bg2">
                    <a:lumMod val="75000"/>
                  </a:schemeClr>
                </a:solidFill>
              </a:rPr>
              <a:t>cope</a:t>
            </a:r>
            <a:r>
              <a:rPr lang="pl-PL" sz="2800" dirty="0">
                <a:solidFill>
                  <a:schemeClr val="bg2">
                    <a:lumMod val="75000"/>
                  </a:schemeClr>
                </a:solidFill>
              </a:rPr>
              <a:t> with </a:t>
            </a:r>
            <a:r>
              <a:rPr lang="pl-PL" sz="2800" dirty="0" err="1">
                <a:solidFill>
                  <a:schemeClr val="bg2">
                    <a:lumMod val="75000"/>
                  </a:schemeClr>
                </a:solidFill>
              </a:rPr>
              <a:t>stress</a:t>
            </a:r>
            <a:r>
              <a:rPr lang="pl-PL" sz="2800" dirty="0">
                <a:solidFill>
                  <a:schemeClr val="bg2">
                    <a:lumMod val="75000"/>
                  </a:schemeClr>
                </a:solidFill>
              </a:rPr>
              <a:t> and </a:t>
            </a:r>
            <a:r>
              <a:rPr lang="pl-PL" sz="2800" dirty="0" err="1">
                <a:solidFill>
                  <a:schemeClr val="bg2">
                    <a:lumMod val="75000"/>
                  </a:schemeClr>
                </a:solidFill>
              </a:rPr>
              <a:t>when</a:t>
            </a:r>
            <a:r>
              <a:rPr lang="pl-PL" sz="2800" dirty="0">
                <a:solidFill>
                  <a:schemeClr val="bg2">
                    <a:lumMod val="75000"/>
                  </a:schemeClr>
                </a:solidFill>
              </a:rPr>
              <a:t> </a:t>
            </a:r>
            <a:r>
              <a:rPr lang="pl-PL" sz="2800" dirty="0" err="1">
                <a:solidFill>
                  <a:schemeClr val="bg2">
                    <a:lumMod val="75000"/>
                  </a:schemeClr>
                </a:solidFill>
              </a:rPr>
              <a:t>it</a:t>
            </a:r>
            <a:r>
              <a:rPr lang="pl-PL" sz="2800" dirty="0">
                <a:solidFill>
                  <a:schemeClr val="bg2">
                    <a:lumMod val="75000"/>
                  </a:schemeClr>
                </a:solidFill>
              </a:rPr>
              <a:t> </a:t>
            </a:r>
            <a:r>
              <a:rPr lang="pl-PL" sz="2800" dirty="0" err="1">
                <a:solidFill>
                  <a:schemeClr val="bg2">
                    <a:lumMod val="75000"/>
                  </a:schemeClr>
                </a:solidFill>
              </a:rPr>
              <a:t>occures</a:t>
            </a:r>
            <a:r>
              <a:rPr lang="pl-PL" sz="2800" dirty="0">
                <a:solidFill>
                  <a:schemeClr val="bg2">
                    <a:lumMod val="75000"/>
                  </a:schemeClr>
                </a:solidFill>
              </a:rPr>
              <a:t>?</a:t>
            </a:r>
            <a:endParaRPr lang="en-GB" sz="2800" dirty="0">
              <a:solidFill>
                <a:schemeClr val="bg2">
                  <a:lumMod val="75000"/>
                </a:schemeClr>
              </a:solidFill>
            </a:endParaRPr>
          </a:p>
        </p:txBody>
      </p:sp>
      <p:sp>
        <p:nvSpPr>
          <p:cNvPr id="3" name="pole tekstowe 2">
            <a:extLst>
              <a:ext uri="{FF2B5EF4-FFF2-40B4-BE49-F238E27FC236}">
                <a16:creationId xmlns:a16="http://schemas.microsoft.com/office/drawing/2014/main" xmlns="" id="{BC388FD0-4930-442A-B316-CE363299E902}"/>
              </a:ext>
            </a:extLst>
          </p:cNvPr>
          <p:cNvSpPr txBox="1"/>
          <p:nvPr/>
        </p:nvSpPr>
        <p:spPr>
          <a:xfrm>
            <a:off x="1571347" y="1997475"/>
            <a:ext cx="6418556" cy="1200329"/>
          </a:xfrm>
          <a:prstGeom prst="rect">
            <a:avLst/>
          </a:prstGeom>
          <a:noFill/>
        </p:spPr>
        <p:txBody>
          <a:bodyPr wrap="square" rtlCol="0">
            <a:spAutoFit/>
          </a:bodyPr>
          <a:lstStyle/>
          <a:p>
            <a:r>
              <a:rPr lang="pl-PL" dirty="0" err="1">
                <a:solidFill>
                  <a:schemeClr val="accent5">
                    <a:lumMod val="60000"/>
                    <a:lumOff val="40000"/>
                  </a:schemeClr>
                </a:solidFill>
              </a:rPr>
              <a:t>There</a:t>
            </a:r>
            <a:r>
              <a:rPr lang="pl-PL" dirty="0">
                <a:solidFill>
                  <a:schemeClr val="accent5">
                    <a:lumMod val="60000"/>
                    <a:lumOff val="40000"/>
                  </a:schemeClr>
                </a:solidFill>
              </a:rPr>
              <a:t> </a:t>
            </a:r>
            <a:r>
              <a:rPr lang="pl-PL" dirty="0" err="1">
                <a:solidFill>
                  <a:schemeClr val="accent5">
                    <a:lumMod val="60000"/>
                    <a:lumOff val="40000"/>
                  </a:schemeClr>
                </a:solidFill>
              </a:rPr>
              <a:t>are</a:t>
            </a:r>
            <a:r>
              <a:rPr lang="pl-PL" dirty="0">
                <a:solidFill>
                  <a:schemeClr val="accent5">
                    <a:lumMod val="60000"/>
                    <a:lumOff val="40000"/>
                  </a:schemeClr>
                </a:solidFill>
              </a:rPr>
              <a:t> </a:t>
            </a:r>
            <a:r>
              <a:rPr lang="pl-PL" dirty="0" err="1">
                <a:solidFill>
                  <a:schemeClr val="accent5">
                    <a:lumMod val="60000"/>
                    <a:lumOff val="40000"/>
                  </a:schemeClr>
                </a:solidFill>
              </a:rPr>
              <a:t>many</a:t>
            </a:r>
            <a:r>
              <a:rPr lang="pl-PL" dirty="0">
                <a:solidFill>
                  <a:schemeClr val="accent5">
                    <a:lumMod val="60000"/>
                    <a:lumOff val="40000"/>
                  </a:schemeClr>
                </a:solidFill>
              </a:rPr>
              <a:t> </a:t>
            </a:r>
            <a:r>
              <a:rPr lang="pl-PL" dirty="0" err="1">
                <a:solidFill>
                  <a:schemeClr val="accent5">
                    <a:lumMod val="60000"/>
                    <a:lumOff val="40000"/>
                  </a:schemeClr>
                </a:solidFill>
              </a:rPr>
              <a:t>ways</a:t>
            </a:r>
            <a:r>
              <a:rPr lang="pl-PL" dirty="0">
                <a:solidFill>
                  <a:schemeClr val="accent5">
                    <a:lumMod val="60000"/>
                    <a:lumOff val="40000"/>
                  </a:schemeClr>
                </a:solidFill>
              </a:rPr>
              <a:t> </a:t>
            </a:r>
            <a:r>
              <a:rPr lang="pl-PL" dirty="0" err="1">
                <a:solidFill>
                  <a:schemeClr val="accent5">
                    <a:lumMod val="60000"/>
                    <a:lumOff val="40000"/>
                  </a:schemeClr>
                </a:solidFill>
              </a:rPr>
              <a:t>how</a:t>
            </a:r>
            <a:r>
              <a:rPr lang="pl-PL" dirty="0">
                <a:solidFill>
                  <a:schemeClr val="accent5">
                    <a:lumMod val="60000"/>
                    <a:lumOff val="40000"/>
                  </a:schemeClr>
                </a:solidFill>
              </a:rPr>
              <a:t> to </a:t>
            </a:r>
            <a:r>
              <a:rPr lang="pl-PL" dirty="0" err="1">
                <a:solidFill>
                  <a:schemeClr val="accent5">
                    <a:lumMod val="60000"/>
                    <a:lumOff val="40000"/>
                  </a:schemeClr>
                </a:solidFill>
              </a:rPr>
              <a:t>cope</a:t>
            </a:r>
            <a:r>
              <a:rPr lang="pl-PL" dirty="0">
                <a:solidFill>
                  <a:schemeClr val="accent5">
                    <a:lumMod val="60000"/>
                    <a:lumOff val="40000"/>
                  </a:schemeClr>
                </a:solidFill>
              </a:rPr>
              <a:t> with </a:t>
            </a:r>
            <a:r>
              <a:rPr lang="pl-PL" dirty="0" err="1">
                <a:solidFill>
                  <a:schemeClr val="accent5">
                    <a:lumMod val="60000"/>
                    <a:lumOff val="40000"/>
                  </a:schemeClr>
                </a:solidFill>
              </a:rPr>
              <a:t>stress</a:t>
            </a:r>
            <a:r>
              <a:rPr lang="pl-PL" dirty="0">
                <a:solidFill>
                  <a:schemeClr val="accent5">
                    <a:lumMod val="60000"/>
                    <a:lumOff val="40000"/>
                  </a:schemeClr>
                </a:solidFill>
              </a:rPr>
              <a:t>. </a:t>
            </a:r>
          </a:p>
          <a:p>
            <a:r>
              <a:rPr lang="pl-PL" dirty="0">
                <a:solidFill>
                  <a:schemeClr val="accent5">
                    <a:lumMod val="60000"/>
                    <a:lumOff val="40000"/>
                  </a:schemeClr>
                </a:solidFill>
              </a:rPr>
              <a:t>Many </a:t>
            </a:r>
            <a:r>
              <a:rPr lang="pl-PL" dirty="0" err="1">
                <a:solidFill>
                  <a:schemeClr val="accent5">
                    <a:lumMod val="60000"/>
                    <a:lumOff val="40000"/>
                  </a:schemeClr>
                </a:solidFill>
              </a:rPr>
              <a:t>people</a:t>
            </a:r>
            <a:r>
              <a:rPr lang="pl-PL" dirty="0">
                <a:solidFill>
                  <a:schemeClr val="accent5">
                    <a:lumMod val="60000"/>
                    <a:lumOff val="40000"/>
                  </a:schemeClr>
                </a:solidFill>
              </a:rPr>
              <a:t> </a:t>
            </a:r>
            <a:r>
              <a:rPr lang="pl-PL" dirty="0" err="1">
                <a:solidFill>
                  <a:schemeClr val="accent5">
                    <a:lumMod val="60000"/>
                    <a:lumOff val="40000"/>
                  </a:schemeClr>
                </a:solidFill>
              </a:rPr>
              <a:t>try</a:t>
            </a:r>
            <a:r>
              <a:rPr lang="pl-PL" dirty="0">
                <a:solidFill>
                  <a:schemeClr val="accent5">
                    <a:lumMod val="60000"/>
                    <a:lumOff val="40000"/>
                  </a:schemeClr>
                </a:solidFill>
              </a:rPr>
              <a:t> to </a:t>
            </a:r>
            <a:r>
              <a:rPr lang="pl-PL" dirty="0" err="1">
                <a:solidFill>
                  <a:schemeClr val="accent5">
                    <a:lumMod val="60000"/>
                    <a:lumOff val="40000"/>
                  </a:schemeClr>
                </a:solidFill>
              </a:rPr>
              <a:t>predict</a:t>
            </a:r>
            <a:r>
              <a:rPr lang="pl-PL" dirty="0">
                <a:solidFill>
                  <a:schemeClr val="accent5">
                    <a:lumMod val="60000"/>
                    <a:lumOff val="40000"/>
                  </a:schemeClr>
                </a:solidFill>
              </a:rPr>
              <a:t> </a:t>
            </a:r>
            <a:r>
              <a:rPr lang="pl-PL" dirty="0" err="1">
                <a:solidFill>
                  <a:schemeClr val="accent5">
                    <a:lumMod val="60000"/>
                    <a:lumOff val="40000"/>
                  </a:schemeClr>
                </a:solidFill>
              </a:rPr>
              <a:t>some</a:t>
            </a:r>
            <a:r>
              <a:rPr lang="pl-PL" dirty="0">
                <a:solidFill>
                  <a:schemeClr val="accent5">
                    <a:lumMod val="60000"/>
                    <a:lumOff val="40000"/>
                  </a:schemeClr>
                </a:solidFill>
              </a:rPr>
              <a:t> </a:t>
            </a:r>
            <a:r>
              <a:rPr lang="pl-PL" dirty="0" err="1">
                <a:solidFill>
                  <a:schemeClr val="accent5">
                    <a:lumMod val="60000"/>
                    <a:lumOff val="40000"/>
                  </a:schemeClr>
                </a:solidFill>
              </a:rPr>
              <a:t>stressfull</a:t>
            </a:r>
            <a:r>
              <a:rPr lang="pl-PL" dirty="0">
                <a:solidFill>
                  <a:schemeClr val="accent5">
                    <a:lumMod val="60000"/>
                    <a:lumOff val="40000"/>
                  </a:schemeClr>
                </a:solidFill>
              </a:rPr>
              <a:t> </a:t>
            </a:r>
            <a:r>
              <a:rPr lang="pl-PL" dirty="0" err="1">
                <a:solidFill>
                  <a:schemeClr val="accent5">
                    <a:lumMod val="60000"/>
                    <a:lumOff val="40000"/>
                  </a:schemeClr>
                </a:solidFill>
              </a:rPr>
              <a:t>situations</a:t>
            </a:r>
            <a:r>
              <a:rPr lang="pl-PL" dirty="0">
                <a:solidFill>
                  <a:schemeClr val="accent5">
                    <a:lumMod val="60000"/>
                    <a:lumOff val="40000"/>
                  </a:schemeClr>
                </a:solidFill>
              </a:rPr>
              <a:t>. </a:t>
            </a:r>
          </a:p>
          <a:p>
            <a:r>
              <a:rPr lang="pl-PL" dirty="0" err="1">
                <a:solidFill>
                  <a:schemeClr val="accent5">
                    <a:lumMod val="60000"/>
                    <a:lumOff val="40000"/>
                  </a:schemeClr>
                </a:solidFill>
              </a:rPr>
              <a:t>They</a:t>
            </a:r>
            <a:r>
              <a:rPr lang="pl-PL" dirty="0">
                <a:solidFill>
                  <a:schemeClr val="accent5">
                    <a:lumMod val="60000"/>
                    <a:lumOff val="40000"/>
                  </a:schemeClr>
                </a:solidFill>
              </a:rPr>
              <a:t> </a:t>
            </a:r>
            <a:r>
              <a:rPr lang="pl-PL" dirty="0" err="1">
                <a:solidFill>
                  <a:schemeClr val="accent5">
                    <a:lumMod val="60000"/>
                    <a:lumOff val="40000"/>
                  </a:schemeClr>
                </a:solidFill>
              </a:rPr>
              <a:t>can</a:t>
            </a:r>
            <a:r>
              <a:rPr lang="pl-PL" dirty="0">
                <a:solidFill>
                  <a:schemeClr val="accent5">
                    <a:lumMod val="60000"/>
                    <a:lumOff val="40000"/>
                  </a:schemeClr>
                </a:solidFill>
              </a:rPr>
              <a:t> go </a:t>
            </a:r>
            <a:r>
              <a:rPr lang="pl-PL" dirty="0" err="1">
                <a:solidFill>
                  <a:schemeClr val="accent5">
                    <a:lumMod val="60000"/>
                    <a:lumOff val="40000"/>
                  </a:schemeClr>
                </a:solidFill>
              </a:rPr>
              <a:t>outside</a:t>
            </a:r>
            <a:r>
              <a:rPr lang="pl-PL" dirty="0">
                <a:solidFill>
                  <a:schemeClr val="accent5">
                    <a:lumMod val="60000"/>
                    <a:lumOff val="40000"/>
                  </a:schemeClr>
                </a:solidFill>
              </a:rPr>
              <a:t> to </a:t>
            </a:r>
            <a:r>
              <a:rPr lang="pl-PL" dirty="0" err="1">
                <a:solidFill>
                  <a:schemeClr val="accent5">
                    <a:lumMod val="60000"/>
                    <a:lumOff val="40000"/>
                  </a:schemeClr>
                </a:solidFill>
              </a:rPr>
              <a:t>relax</a:t>
            </a:r>
            <a:r>
              <a:rPr lang="pl-PL" dirty="0">
                <a:solidFill>
                  <a:schemeClr val="accent5">
                    <a:lumMod val="60000"/>
                    <a:lumOff val="40000"/>
                  </a:schemeClr>
                </a:solidFill>
              </a:rPr>
              <a:t> and </a:t>
            </a:r>
            <a:r>
              <a:rPr lang="pl-PL" dirty="0" err="1">
                <a:solidFill>
                  <a:schemeClr val="accent5">
                    <a:lumMod val="60000"/>
                    <a:lumOff val="40000"/>
                  </a:schemeClr>
                </a:solidFill>
              </a:rPr>
              <a:t>stay</a:t>
            </a:r>
            <a:r>
              <a:rPr lang="pl-PL" dirty="0">
                <a:solidFill>
                  <a:schemeClr val="accent5">
                    <a:lumMod val="60000"/>
                    <a:lumOff val="40000"/>
                  </a:schemeClr>
                </a:solidFill>
              </a:rPr>
              <a:t> </a:t>
            </a:r>
            <a:r>
              <a:rPr lang="pl-PL" dirty="0" err="1">
                <a:solidFill>
                  <a:schemeClr val="accent5">
                    <a:lumMod val="60000"/>
                    <a:lumOff val="40000"/>
                  </a:schemeClr>
                </a:solidFill>
              </a:rPr>
              <a:t>calm</a:t>
            </a:r>
            <a:r>
              <a:rPr lang="pl-PL" dirty="0">
                <a:solidFill>
                  <a:schemeClr val="accent5">
                    <a:lumMod val="60000"/>
                    <a:lumOff val="40000"/>
                  </a:schemeClr>
                </a:solidFill>
              </a:rPr>
              <a:t> </a:t>
            </a:r>
            <a:r>
              <a:rPr lang="pl-PL" dirty="0" err="1">
                <a:solidFill>
                  <a:schemeClr val="accent5">
                    <a:lumMod val="60000"/>
                    <a:lumOff val="40000"/>
                  </a:schemeClr>
                </a:solidFill>
              </a:rPr>
              <a:t>or</a:t>
            </a:r>
            <a:r>
              <a:rPr lang="pl-PL" dirty="0">
                <a:solidFill>
                  <a:schemeClr val="accent5">
                    <a:lumMod val="60000"/>
                    <a:lumOff val="40000"/>
                  </a:schemeClr>
                </a:solidFill>
              </a:rPr>
              <a:t> talk to </a:t>
            </a:r>
            <a:r>
              <a:rPr lang="pl-PL" dirty="0" err="1">
                <a:solidFill>
                  <a:schemeClr val="accent5">
                    <a:lumMod val="60000"/>
                    <a:lumOff val="40000"/>
                  </a:schemeClr>
                </a:solidFill>
              </a:rPr>
              <a:t>someone</a:t>
            </a:r>
            <a:r>
              <a:rPr lang="pl-PL" dirty="0">
                <a:solidFill>
                  <a:schemeClr val="accent5">
                    <a:lumMod val="60000"/>
                    <a:lumOff val="40000"/>
                  </a:schemeClr>
                </a:solidFill>
              </a:rPr>
              <a:t> </a:t>
            </a:r>
            <a:r>
              <a:rPr lang="pl-PL" dirty="0" err="1">
                <a:solidFill>
                  <a:schemeClr val="accent5">
                    <a:lumMod val="60000"/>
                    <a:lumOff val="40000"/>
                  </a:schemeClr>
                </a:solidFill>
              </a:rPr>
              <a:t>about</a:t>
            </a:r>
            <a:r>
              <a:rPr lang="pl-PL" dirty="0">
                <a:solidFill>
                  <a:schemeClr val="accent5">
                    <a:lumMod val="60000"/>
                    <a:lumOff val="40000"/>
                  </a:schemeClr>
                </a:solidFill>
              </a:rPr>
              <a:t>  </a:t>
            </a:r>
            <a:r>
              <a:rPr lang="pl-PL" dirty="0" err="1">
                <a:solidFill>
                  <a:schemeClr val="accent5">
                    <a:lumMod val="60000"/>
                    <a:lumOff val="40000"/>
                  </a:schemeClr>
                </a:solidFill>
              </a:rPr>
              <a:t>feelings</a:t>
            </a:r>
            <a:r>
              <a:rPr lang="pl-PL" dirty="0">
                <a:solidFill>
                  <a:schemeClr val="accent5">
                    <a:lumMod val="60000"/>
                    <a:lumOff val="40000"/>
                  </a:schemeClr>
                </a:solidFill>
              </a:rPr>
              <a:t> and </a:t>
            </a:r>
            <a:r>
              <a:rPr lang="pl-PL" dirty="0" err="1">
                <a:solidFill>
                  <a:schemeClr val="accent5">
                    <a:lumMod val="60000"/>
                    <a:lumOff val="40000"/>
                  </a:schemeClr>
                </a:solidFill>
              </a:rPr>
              <a:t>problems</a:t>
            </a:r>
            <a:r>
              <a:rPr lang="pl-PL" dirty="0">
                <a:solidFill>
                  <a:schemeClr val="accent5">
                    <a:lumMod val="60000"/>
                    <a:lumOff val="40000"/>
                  </a:schemeClr>
                </a:solidFill>
              </a:rPr>
              <a:t>. </a:t>
            </a:r>
            <a:endParaRPr lang="en-GB" dirty="0">
              <a:solidFill>
                <a:schemeClr val="accent5">
                  <a:lumMod val="60000"/>
                  <a:lumOff val="40000"/>
                </a:schemeClr>
              </a:solidFill>
            </a:endParaRPr>
          </a:p>
        </p:txBody>
      </p:sp>
      <p:sp>
        <p:nvSpPr>
          <p:cNvPr id="4" name="pole tekstowe 3">
            <a:extLst>
              <a:ext uri="{FF2B5EF4-FFF2-40B4-BE49-F238E27FC236}">
                <a16:creationId xmlns:a16="http://schemas.microsoft.com/office/drawing/2014/main" xmlns="" id="{97429021-7991-4C55-AC93-C7E8116A05B5}"/>
              </a:ext>
            </a:extLst>
          </p:cNvPr>
          <p:cNvSpPr txBox="1"/>
          <p:nvPr/>
        </p:nvSpPr>
        <p:spPr>
          <a:xfrm>
            <a:off x="1473693" y="3941685"/>
            <a:ext cx="4208016" cy="1754326"/>
          </a:xfrm>
          <a:prstGeom prst="rect">
            <a:avLst/>
          </a:prstGeom>
          <a:noFill/>
        </p:spPr>
        <p:txBody>
          <a:bodyPr wrap="square" rtlCol="0">
            <a:spAutoFit/>
          </a:bodyPr>
          <a:lstStyle/>
          <a:p>
            <a:r>
              <a:rPr lang="pl-PL" dirty="0">
                <a:solidFill>
                  <a:schemeClr val="accent5">
                    <a:lumMod val="60000"/>
                    <a:lumOff val="40000"/>
                  </a:schemeClr>
                </a:solidFill>
              </a:rPr>
              <a:t>In </a:t>
            </a:r>
            <a:r>
              <a:rPr lang="pl-PL" dirty="0" err="1">
                <a:solidFill>
                  <a:schemeClr val="accent5">
                    <a:lumMod val="60000"/>
                    <a:lumOff val="40000"/>
                  </a:schemeClr>
                </a:solidFill>
              </a:rPr>
              <a:t>school</a:t>
            </a:r>
            <a:r>
              <a:rPr lang="pl-PL" dirty="0">
                <a:solidFill>
                  <a:schemeClr val="accent5">
                    <a:lumMod val="60000"/>
                    <a:lumOff val="40000"/>
                  </a:schemeClr>
                </a:solidFill>
              </a:rPr>
              <a:t> </a:t>
            </a:r>
            <a:r>
              <a:rPr lang="pl-PL" dirty="0" err="1">
                <a:solidFill>
                  <a:schemeClr val="accent5">
                    <a:lumMod val="60000"/>
                    <a:lumOff val="40000"/>
                  </a:schemeClr>
                </a:solidFill>
              </a:rPr>
              <a:t>or</a:t>
            </a:r>
            <a:r>
              <a:rPr lang="pl-PL" dirty="0">
                <a:solidFill>
                  <a:schemeClr val="accent5">
                    <a:lumMod val="60000"/>
                    <a:lumOff val="40000"/>
                  </a:schemeClr>
                </a:solidFill>
              </a:rPr>
              <a:t> in the </a:t>
            </a:r>
            <a:r>
              <a:rPr lang="pl-PL" dirty="0" err="1">
                <a:solidFill>
                  <a:schemeClr val="accent5">
                    <a:lumMod val="60000"/>
                    <a:lumOff val="40000"/>
                  </a:schemeClr>
                </a:solidFill>
              </a:rPr>
              <a:t>work</a:t>
            </a:r>
            <a:r>
              <a:rPr lang="pl-PL" dirty="0">
                <a:solidFill>
                  <a:schemeClr val="accent5">
                    <a:lumMod val="60000"/>
                    <a:lumOff val="40000"/>
                  </a:schemeClr>
                </a:solidFill>
              </a:rPr>
              <a:t> </a:t>
            </a:r>
            <a:r>
              <a:rPr lang="pl-PL" dirty="0" err="1">
                <a:solidFill>
                  <a:schemeClr val="accent5">
                    <a:lumMod val="60000"/>
                    <a:lumOff val="40000"/>
                  </a:schemeClr>
                </a:solidFill>
              </a:rPr>
              <a:t>there</a:t>
            </a:r>
            <a:r>
              <a:rPr lang="pl-PL" dirty="0">
                <a:solidFill>
                  <a:schemeClr val="accent5">
                    <a:lumMod val="60000"/>
                    <a:lumOff val="40000"/>
                  </a:schemeClr>
                </a:solidFill>
              </a:rPr>
              <a:t> </a:t>
            </a:r>
            <a:r>
              <a:rPr lang="pl-PL" dirty="0" err="1">
                <a:solidFill>
                  <a:schemeClr val="accent5">
                    <a:lumMod val="60000"/>
                    <a:lumOff val="40000"/>
                  </a:schemeClr>
                </a:solidFill>
              </a:rPr>
              <a:t>are</a:t>
            </a:r>
            <a:r>
              <a:rPr lang="pl-PL" dirty="0">
                <a:solidFill>
                  <a:schemeClr val="accent5">
                    <a:lumMod val="60000"/>
                    <a:lumOff val="40000"/>
                  </a:schemeClr>
                </a:solidFill>
              </a:rPr>
              <a:t> </a:t>
            </a:r>
            <a:r>
              <a:rPr lang="pl-PL" dirty="0" err="1">
                <a:solidFill>
                  <a:schemeClr val="accent5">
                    <a:lumMod val="60000"/>
                    <a:lumOff val="40000"/>
                  </a:schemeClr>
                </a:solidFill>
              </a:rPr>
              <a:t>some</a:t>
            </a:r>
            <a:r>
              <a:rPr lang="pl-PL" dirty="0">
                <a:solidFill>
                  <a:schemeClr val="accent5">
                    <a:lumMod val="60000"/>
                    <a:lumOff val="40000"/>
                  </a:schemeClr>
                </a:solidFill>
              </a:rPr>
              <a:t> </a:t>
            </a:r>
            <a:r>
              <a:rPr lang="pl-PL" dirty="0" err="1">
                <a:solidFill>
                  <a:schemeClr val="accent5">
                    <a:lumMod val="60000"/>
                    <a:lumOff val="40000"/>
                  </a:schemeClr>
                </a:solidFill>
              </a:rPr>
              <a:t>situations</a:t>
            </a:r>
            <a:r>
              <a:rPr lang="pl-PL" dirty="0">
                <a:solidFill>
                  <a:schemeClr val="accent5">
                    <a:lumMod val="60000"/>
                    <a:lumOff val="40000"/>
                  </a:schemeClr>
                </a:solidFill>
              </a:rPr>
              <a:t> </a:t>
            </a:r>
            <a:r>
              <a:rPr lang="pl-PL" dirty="0" err="1">
                <a:solidFill>
                  <a:schemeClr val="accent5">
                    <a:lumMod val="60000"/>
                    <a:lumOff val="40000"/>
                  </a:schemeClr>
                </a:solidFill>
              </a:rPr>
              <a:t>that</a:t>
            </a:r>
            <a:r>
              <a:rPr lang="pl-PL" dirty="0">
                <a:solidFill>
                  <a:schemeClr val="accent5">
                    <a:lumMod val="60000"/>
                    <a:lumOff val="40000"/>
                  </a:schemeClr>
                </a:solidFill>
              </a:rPr>
              <a:t> </a:t>
            </a:r>
            <a:r>
              <a:rPr lang="pl-PL" dirty="0" err="1">
                <a:solidFill>
                  <a:schemeClr val="accent5">
                    <a:lumMod val="60000"/>
                    <a:lumOff val="40000"/>
                  </a:schemeClr>
                </a:solidFill>
              </a:rPr>
              <a:t>make</a:t>
            </a:r>
            <a:r>
              <a:rPr lang="pl-PL" dirty="0">
                <a:solidFill>
                  <a:schemeClr val="accent5">
                    <a:lumMod val="60000"/>
                    <a:lumOff val="40000"/>
                  </a:schemeClr>
                </a:solidFill>
              </a:rPr>
              <a:t> </a:t>
            </a:r>
            <a:r>
              <a:rPr lang="pl-PL" dirty="0" err="1">
                <a:solidFill>
                  <a:schemeClr val="accent5">
                    <a:lumMod val="60000"/>
                    <a:lumOff val="40000"/>
                  </a:schemeClr>
                </a:solidFill>
              </a:rPr>
              <a:t>someone</a:t>
            </a:r>
            <a:r>
              <a:rPr lang="pl-PL" dirty="0">
                <a:solidFill>
                  <a:schemeClr val="accent5">
                    <a:lumMod val="60000"/>
                    <a:lumOff val="40000"/>
                  </a:schemeClr>
                </a:solidFill>
              </a:rPr>
              <a:t>  </a:t>
            </a:r>
            <a:r>
              <a:rPr lang="pl-PL" dirty="0" err="1">
                <a:solidFill>
                  <a:schemeClr val="accent5">
                    <a:lumMod val="60000"/>
                    <a:lumOff val="40000"/>
                  </a:schemeClr>
                </a:solidFill>
              </a:rPr>
              <a:t>stressfull</a:t>
            </a:r>
            <a:r>
              <a:rPr lang="pl-PL" dirty="0">
                <a:solidFill>
                  <a:schemeClr val="accent5">
                    <a:lumMod val="60000"/>
                    <a:lumOff val="40000"/>
                  </a:schemeClr>
                </a:solidFill>
              </a:rPr>
              <a:t>. </a:t>
            </a:r>
          </a:p>
          <a:p>
            <a:r>
              <a:rPr lang="pl-PL" dirty="0">
                <a:solidFill>
                  <a:schemeClr val="accent5">
                    <a:lumMod val="60000"/>
                    <a:lumOff val="40000"/>
                  </a:schemeClr>
                </a:solidFill>
              </a:rPr>
              <a:t>Then  I </a:t>
            </a:r>
            <a:r>
              <a:rPr lang="pl-PL" dirty="0" err="1">
                <a:solidFill>
                  <a:schemeClr val="accent5">
                    <a:lumMod val="60000"/>
                    <a:lumOff val="40000"/>
                  </a:schemeClr>
                </a:solidFill>
              </a:rPr>
              <a:t>take</a:t>
            </a:r>
            <a:r>
              <a:rPr lang="pl-PL" dirty="0">
                <a:solidFill>
                  <a:schemeClr val="accent5">
                    <a:lumMod val="60000"/>
                    <a:lumOff val="40000"/>
                  </a:schemeClr>
                </a:solidFill>
              </a:rPr>
              <a:t> </a:t>
            </a:r>
            <a:r>
              <a:rPr lang="pl-PL" dirty="0" err="1">
                <a:solidFill>
                  <a:schemeClr val="accent5">
                    <a:lumMod val="60000"/>
                    <a:lumOff val="40000"/>
                  </a:schemeClr>
                </a:solidFill>
              </a:rPr>
              <a:t>three</a:t>
            </a:r>
            <a:r>
              <a:rPr lang="pl-PL" dirty="0">
                <a:solidFill>
                  <a:schemeClr val="accent5">
                    <a:lumMod val="60000"/>
                    <a:lumOff val="40000"/>
                  </a:schemeClr>
                </a:solidFill>
              </a:rPr>
              <a:t> big </a:t>
            </a:r>
            <a:r>
              <a:rPr lang="pl-PL" dirty="0" err="1">
                <a:solidFill>
                  <a:schemeClr val="accent5">
                    <a:lumMod val="60000"/>
                    <a:lumOff val="40000"/>
                  </a:schemeClr>
                </a:solidFill>
              </a:rPr>
              <a:t>breaths</a:t>
            </a:r>
            <a:r>
              <a:rPr lang="pl-PL" dirty="0">
                <a:solidFill>
                  <a:schemeClr val="accent5">
                    <a:lumMod val="60000"/>
                    <a:lumOff val="40000"/>
                  </a:schemeClr>
                </a:solidFill>
              </a:rPr>
              <a:t>, </a:t>
            </a:r>
          </a:p>
          <a:p>
            <a:r>
              <a:rPr lang="pl-PL" dirty="0" err="1">
                <a:solidFill>
                  <a:schemeClr val="accent5">
                    <a:lumMod val="60000"/>
                    <a:lumOff val="40000"/>
                  </a:schemeClr>
                </a:solidFill>
              </a:rPr>
              <a:t>try</a:t>
            </a:r>
            <a:r>
              <a:rPr lang="pl-PL" dirty="0">
                <a:solidFill>
                  <a:schemeClr val="accent5">
                    <a:lumMod val="60000"/>
                    <a:lumOff val="40000"/>
                  </a:schemeClr>
                </a:solidFill>
              </a:rPr>
              <a:t> to </a:t>
            </a:r>
            <a:r>
              <a:rPr lang="pl-PL" dirty="0" err="1">
                <a:solidFill>
                  <a:schemeClr val="accent5">
                    <a:lumMod val="60000"/>
                    <a:lumOff val="40000"/>
                  </a:schemeClr>
                </a:solidFill>
              </a:rPr>
              <a:t>calm</a:t>
            </a:r>
            <a:r>
              <a:rPr lang="pl-PL" dirty="0">
                <a:solidFill>
                  <a:schemeClr val="accent5">
                    <a:lumMod val="60000"/>
                    <a:lumOff val="40000"/>
                  </a:schemeClr>
                </a:solidFill>
              </a:rPr>
              <a:t> down and </a:t>
            </a:r>
          </a:p>
          <a:p>
            <a:r>
              <a:rPr lang="pl-PL" dirty="0">
                <a:solidFill>
                  <a:schemeClr val="accent5">
                    <a:lumMod val="60000"/>
                    <a:lumOff val="40000"/>
                  </a:schemeClr>
                </a:solidFill>
              </a:rPr>
              <a:t> </a:t>
            </a:r>
            <a:r>
              <a:rPr lang="pl-PL" dirty="0" err="1">
                <a:solidFill>
                  <a:schemeClr val="accent5">
                    <a:lumMod val="60000"/>
                    <a:lumOff val="40000"/>
                  </a:schemeClr>
                </a:solidFill>
              </a:rPr>
              <a:t>think</a:t>
            </a:r>
            <a:r>
              <a:rPr lang="pl-PL" dirty="0">
                <a:solidFill>
                  <a:schemeClr val="accent5">
                    <a:lumMod val="60000"/>
                    <a:lumOff val="40000"/>
                  </a:schemeClr>
                </a:solidFill>
              </a:rPr>
              <a:t>  </a:t>
            </a:r>
            <a:r>
              <a:rPr lang="pl-PL" dirty="0" err="1">
                <a:solidFill>
                  <a:schemeClr val="accent5">
                    <a:lumMod val="60000"/>
                    <a:lumOff val="40000"/>
                  </a:schemeClr>
                </a:solidFill>
              </a:rPr>
              <a:t>how</a:t>
            </a:r>
            <a:r>
              <a:rPr lang="pl-PL" dirty="0">
                <a:solidFill>
                  <a:schemeClr val="accent5">
                    <a:lumMod val="60000"/>
                    <a:lumOff val="40000"/>
                  </a:schemeClr>
                </a:solidFill>
              </a:rPr>
              <a:t> to </a:t>
            </a:r>
            <a:r>
              <a:rPr lang="pl-PL" dirty="0" err="1">
                <a:solidFill>
                  <a:schemeClr val="accent5">
                    <a:lumMod val="60000"/>
                    <a:lumOff val="40000"/>
                  </a:schemeClr>
                </a:solidFill>
              </a:rPr>
              <a:t>solve</a:t>
            </a:r>
            <a:r>
              <a:rPr lang="pl-PL" dirty="0">
                <a:solidFill>
                  <a:schemeClr val="accent5">
                    <a:lumMod val="60000"/>
                    <a:lumOff val="40000"/>
                  </a:schemeClr>
                </a:solidFill>
              </a:rPr>
              <a:t> the problem.</a:t>
            </a:r>
            <a:endParaRPr lang="en-GB" dirty="0">
              <a:solidFill>
                <a:schemeClr val="accent5">
                  <a:lumMod val="60000"/>
                  <a:lumOff val="40000"/>
                </a:schemeClr>
              </a:solidFill>
            </a:endParaRPr>
          </a:p>
        </p:txBody>
      </p:sp>
    </p:spTree>
    <p:extLst>
      <p:ext uri="{BB962C8B-B14F-4D97-AF65-F5344CB8AC3E}">
        <p14:creationId xmlns:p14="http://schemas.microsoft.com/office/powerpoint/2010/main" xmlns="" val="2970596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3102E634-508C-4187-8C5A-E757CEEE526B}"/>
              </a:ext>
            </a:extLst>
          </p:cNvPr>
          <p:cNvSpPr txBox="1"/>
          <p:nvPr/>
        </p:nvSpPr>
        <p:spPr>
          <a:xfrm>
            <a:off x="3719744" y="2844225"/>
            <a:ext cx="5974672" cy="584775"/>
          </a:xfrm>
          <a:prstGeom prst="rect">
            <a:avLst/>
          </a:prstGeom>
          <a:noFill/>
        </p:spPr>
        <p:txBody>
          <a:bodyPr wrap="square" rtlCol="0">
            <a:spAutoFit/>
          </a:bodyPr>
          <a:lstStyle/>
          <a:p>
            <a:r>
              <a:rPr lang="pl-PL" sz="3200" dirty="0" err="1">
                <a:solidFill>
                  <a:schemeClr val="accent5">
                    <a:lumMod val="60000"/>
                    <a:lumOff val="40000"/>
                  </a:schemeClr>
                </a:solidFill>
              </a:rPr>
              <a:t>Thanks</a:t>
            </a:r>
            <a:r>
              <a:rPr lang="pl-PL" sz="3200" dirty="0">
                <a:solidFill>
                  <a:schemeClr val="accent5">
                    <a:lumMod val="60000"/>
                    <a:lumOff val="40000"/>
                  </a:schemeClr>
                </a:solidFill>
              </a:rPr>
              <a:t> for </a:t>
            </a:r>
            <a:r>
              <a:rPr lang="pl-PL" sz="3200" dirty="0" err="1">
                <a:solidFill>
                  <a:schemeClr val="accent5">
                    <a:lumMod val="60000"/>
                    <a:lumOff val="40000"/>
                  </a:schemeClr>
                </a:solidFill>
              </a:rPr>
              <a:t>watching</a:t>
            </a:r>
            <a:endParaRPr lang="en-GB" sz="3200" dirty="0">
              <a:solidFill>
                <a:schemeClr val="accent5">
                  <a:lumMod val="60000"/>
                  <a:lumOff val="40000"/>
                </a:schemeClr>
              </a:solidFill>
            </a:endParaRPr>
          </a:p>
        </p:txBody>
      </p:sp>
    </p:spTree>
    <p:extLst>
      <p:ext uri="{BB962C8B-B14F-4D97-AF65-F5344CB8AC3E}">
        <p14:creationId xmlns:p14="http://schemas.microsoft.com/office/powerpoint/2010/main" xmlns="" val="2026143957"/>
      </p:ext>
    </p:extLst>
  </p:cSld>
  <p:clrMapOvr>
    <a:masterClrMapping/>
  </p:clrMapOvr>
</p:sld>
</file>

<file path=ppt/theme/theme1.xml><?xml version="1.0" encoding="utf-8"?>
<a:theme xmlns:a="http://schemas.openxmlformats.org/drawingml/2006/main" name="Wycinek">
  <a:themeElements>
    <a:clrScheme name="Wycine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Wycinek">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ycine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143</TotalTime>
  <Words>302</Words>
  <Application>Microsoft Office PowerPoint</Application>
  <PresentationFormat>Niestandardowy</PresentationFormat>
  <Paragraphs>17</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Wycinek</vt:lpstr>
      <vt:lpstr>Stress</vt:lpstr>
      <vt:lpstr>Slajd 2</vt:lpstr>
      <vt:lpstr>Slajd 3</vt:lpstr>
      <vt:lpstr>Slajd 4</vt:lpstr>
      <vt:lpstr>Slajd 5</vt:lpstr>
      <vt:lpstr>Slajd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dc:title>
  <dc:creator>Dell</dc:creator>
  <cp:lastModifiedBy>Justyna</cp:lastModifiedBy>
  <cp:revision>19</cp:revision>
  <dcterms:created xsi:type="dcterms:W3CDTF">2021-05-08T16:25:32Z</dcterms:created>
  <dcterms:modified xsi:type="dcterms:W3CDTF">2021-06-04T09:31:05Z</dcterms:modified>
</cp:coreProperties>
</file>