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90C66-28EE-4A16-BEFD-E0F8F4F3B37F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FE677-F974-42A6-9D45-13DE7C2F791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FE677-F974-42A6-9D45-13DE7C2F7918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5F320F2-837E-41EB-8EB7-6B0F8C060018}" type="datetimeFigureOut">
              <a:rPr lang="tr-TR" smtClean="0"/>
              <a:pPr/>
              <a:t>13.09.2020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3CD416-0663-417E-9C4D-91D1A22A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4632" cy="1728192"/>
          </a:xfrm>
        </p:spPr>
        <p:txBody>
          <a:bodyPr>
            <a:normAutofit/>
          </a:bodyPr>
          <a:lstStyle/>
          <a:p>
            <a:r>
              <a:rPr lang="tr-TR" spc="-150" dirty="0" smtClean="0"/>
              <a:t>HELLO</a:t>
            </a:r>
            <a:endParaRPr lang="tr-TR" spc="-15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40760" cy="3073896"/>
          </a:xfrm>
        </p:spPr>
        <p:txBody>
          <a:bodyPr>
            <a:normAutofit/>
          </a:bodyPr>
          <a:lstStyle/>
          <a:p>
            <a:r>
              <a:rPr lang="tr-TR" dirty="0" err="1" smtClean="0"/>
              <a:t>I’m</a:t>
            </a:r>
            <a:r>
              <a:rPr lang="tr-TR" dirty="0" smtClean="0"/>
              <a:t> Yiğit Uzun, </a:t>
            </a:r>
          </a:p>
          <a:p>
            <a:r>
              <a:rPr lang="tr-TR" dirty="0" smtClean="0"/>
              <a:t>12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.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father</a:t>
            </a:r>
            <a:r>
              <a:rPr lang="tr-TR" dirty="0" smtClean="0"/>
              <a:t> name is Kadir</a:t>
            </a:r>
            <a:r>
              <a:rPr lang="tr-TR" smtClean="0"/>
              <a:t>, </a:t>
            </a:r>
            <a:endParaRPr lang="tr-TR" smtClean="0"/>
          </a:p>
          <a:p>
            <a:r>
              <a:rPr lang="tr-TR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mother</a:t>
            </a:r>
            <a:r>
              <a:rPr lang="tr-TR" dirty="0" smtClean="0"/>
              <a:t> name is </a:t>
            </a:r>
            <a:r>
              <a:rPr lang="tr-TR" dirty="0" err="1" smtClean="0"/>
              <a:t>Zeliha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teachers</a:t>
            </a:r>
            <a:r>
              <a:rPr lang="tr-TR" dirty="0" smtClean="0"/>
              <a:t>.</a:t>
            </a:r>
          </a:p>
          <a:p>
            <a:r>
              <a:rPr lang="en-US" dirty="0" smtClean="0"/>
              <a:t>I have a </a:t>
            </a:r>
            <a:r>
              <a:rPr lang="tr-TR" dirty="0" err="1" smtClean="0"/>
              <a:t>sister</a:t>
            </a:r>
            <a:r>
              <a:rPr lang="tr-TR" dirty="0" smtClean="0"/>
              <a:t> her</a:t>
            </a:r>
            <a:r>
              <a:rPr lang="en-US" dirty="0" smtClean="0"/>
              <a:t> name</a:t>
            </a:r>
            <a:r>
              <a:rPr lang="tr-TR" dirty="0" smtClean="0"/>
              <a:t> is </a:t>
            </a:r>
            <a:r>
              <a:rPr lang="en-US" dirty="0" err="1" smtClean="0"/>
              <a:t>Derin</a:t>
            </a:r>
            <a:r>
              <a:rPr lang="tr-TR" dirty="0" smtClean="0"/>
              <a:t>.</a:t>
            </a:r>
          </a:p>
        </p:txBody>
      </p:sp>
      <p:pic>
        <p:nvPicPr>
          <p:cNvPr id="1026" name="Picture 2" descr="C:\Users\YİĞİT EFE\Pictures\DSCN16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08720"/>
            <a:ext cx="3121025" cy="23415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en-US" dirty="0" smtClean="0"/>
              <a:t>I love to play computer, fish</a:t>
            </a:r>
            <a:r>
              <a:rPr lang="tr-TR" dirty="0" err="1" smtClean="0"/>
              <a:t>ing</a:t>
            </a:r>
            <a:r>
              <a:rPr lang="en-US" dirty="0" smtClean="0"/>
              <a:t>, swim</a:t>
            </a:r>
            <a:r>
              <a:rPr lang="tr-TR" dirty="0" err="1" smtClean="0"/>
              <a:t>ing</a:t>
            </a:r>
            <a:r>
              <a:rPr lang="en-US" dirty="0" smtClean="0"/>
              <a:t>, play soccer and read books.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2050" name="Picture 2" descr="C:\Users\YİĞİT EFE\Desktop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89040"/>
            <a:ext cx="2762250" cy="1657350"/>
          </a:xfrm>
          <a:prstGeom prst="rect">
            <a:avLst/>
          </a:prstGeom>
          <a:noFill/>
        </p:spPr>
      </p:pic>
      <p:pic>
        <p:nvPicPr>
          <p:cNvPr id="2051" name="Picture 3" descr="C:\Users\YİĞİT EFE\Desktop\indir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861048"/>
            <a:ext cx="3171825" cy="151028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I </a:t>
            </a:r>
            <a:r>
              <a:rPr lang="tr-TR" dirty="0" err="1" smtClean="0"/>
              <a:t>don't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traveling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3074" name="Picture 2" descr="C:\Users\YİĞİT EFE\Desktop\indir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24944"/>
            <a:ext cx="4956968" cy="30016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en-US" dirty="0" smtClean="0"/>
              <a:t>My </a:t>
            </a:r>
            <a:r>
              <a:rPr lang="tr-TR" dirty="0" err="1" smtClean="0"/>
              <a:t>target</a:t>
            </a:r>
            <a:r>
              <a:rPr lang="tr-TR" dirty="0" smtClean="0"/>
              <a:t>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tr-TR" dirty="0" err="1" smtClean="0"/>
              <a:t>win</a:t>
            </a:r>
            <a:r>
              <a:rPr lang="tr-TR" dirty="0" smtClean="0"/>
              <a:t> a</a:t>
            </a:r>
            <a:r>
              <a:rPr lang="en-US" dirty="0" smtClean="0"/>
              <a:t> good high school.</a:t>
            </a:r>
          </a:p>
          <a:p>
            <a:pPr>
              <a:buNone/>
            </a:pPr>
            <a:r>
              <a:rPr lang="en-US" dirty="0" smtClean="0"/>
              <a:t>    My future profession is pharmacist. The reason is I want to help people get treated.</a:t>
            </a:r>
            <a:endParaRPr lang="tr-TR" dirty="0" smtClean="0"/>
          </a:p>
        </p:txBody>
      </p:sp>
      <p:pic>
        <p:nvPicPr>
          <p:cNvPr id="4098" name="Picture 2" descr="C:\Users\YİĞİT EFE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84984"/>
            <a:ext cx="5143428" cy="28803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School</a:t>
            </a:r>
            <a:r>
              <a:rPr lang="tr-TR" dirty="0" smtClean="0"/>
              <a:t> Okurcalar Berat Hayriye </a:t>
            </a:r>
            <a:r>
              <a:rPr lang="tr-TR" dirty="0" err="1" smtClean="0"/>
              <a:t>Cömertoğlu</a:t>
            </a:r>
            <a:r>
              <a:rPr lang="tr-TR" dirty="0" smtClean="0"/>
              <a:t> </a:t>
            </a:r>
            <a:r>
              <a:rPr lang="tr-TR" dirty="0" err="1" smtClean="0"/>
              <a:t>Secondary</a:t>
            </a:r>
            <a:r>
              <a:rPr lang="tr-TR" dirty="0" smtClean="0"/>
              <a:t> </a:t>
            </a:r>
            <a:r>
              <a:rPr lang="tr-TR" dirty="0" err="1" smtClean="0"/>
              <a:t>School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 is 7 / A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Address</a:t>
            </a:r>
            <a:r>
              <a:rPr lang="tr-TR" dirty="0" smtClean="0"/>
              <a:t>: Okurcalar </a:t>
            </a:r>
            <a:r>
              <a:rPr lang="tr-TR" dirty="0" err="1" smtClean="0"/>
              <a:t>District</a:t>
            </a:r>
            <a:r>
              <a:rPr lang="tr-TR" dirty="0" smtClean="0"/>
              <a:t> </a:t>
            </a:r>
            <a:r>
              <a:rPr lang="tr-TR" dirty="0" err="1" smtClean="0"/>
              <a:t>Alarahan</a:t>
            </a:r>
            <a:r>
              <a:rPr lang="tr-TR" dirty="0" smtClean="0"/>
              <a:t> </a:t>
            </a:r>
            <a:r>
              <a:rPr lang="tr-TR" dirty="0" err="1" smtClean="0"/>
              <a:t>Street</a:t>
            </a:r>
            <a:r>
              <a:rPr lang="tr-TR" dirty="0" smtClean="0"/>
              <a:t> No: 56 / B</a:t>
            </a:r>
          </a:p>
          <a:p>
            <a:pPr>
              <a:buNone/>
            </a:pPr>
            <a:r>
              <a:rPr lang="tr-TR" dirty="0" smtClean="0"/>
              <a:t>    Tel &amp; </a:t>
            </a:r>
            <a:r>
              <a:rPr lang="tr-TR" dirty="0" err="1" smtClean="0"/>
              <a:t>Fax</a:t>
            </a:r>
            <a:r>
              <a:rPr lang="tr-TR" dirty="0" smtClean="0"/>
              <a:t>: 0242 527 40 85</a:t>
            </a:r>
            <a:endParaRPr lang="tr-TR" dirty="0"/>
          </a:p>
        </p:txBody>
      </p:sp>
      <p:pic>
        <p:nvPicPr>
          <p:cNvPr id="5122" name="Picture 2" descr="C:\Users\YİĞİT EFE\Desktop\indir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149080"/>
            <a:ext cx="3237928" cy="2166468"/>
          </a:xfrm>
          <a:prstGeom prst="rect">
            <a:avLst/>
          </a:prstGeom>
          <a:noFill/>
        </p:spPr>
      </p:pic>
      <p:pic>
        <p:nvPicPr>
          <p:cNvPr id="5123" name="Picture 3" descr="C:\Users\YİĞİT EFE\Desktop\indir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149080"/>
            <a:ext cx="3015427" cy="22383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Alanya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                      </a:t>
            </a:r>
          </a:p>
          <a:p>
            <a:pPr>
              <a:buNone/>
            </a:pPr>
            <a:r>
              <a:rPr lang="tr-TR" dirty="0" smtClean="0"/>
              <a:t>                                                        Antalya</a:t>
            </a:r>
            <a:endParaRPr lang="tr-TR" dirty="0"/>
          </a:p>
        </p:txBody>
      </p:sp>
      <p:pic>
        <p:nvPicPr>
          <p:cNvPr id="6146" name="Picture 2" descr="C:\Users\YİĞİT EFE\Desktop\indir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96953"/>
            <a:ext cx="2793399" cy="1584176"/>
          </a:xfrm>
          <a:prstGeom prst="rect">
            <a:avLst/>
          </a:prstGeom>
          <a:noFill/>
        </p:spPr>
      </p:pic>
      <p:pic>
        <p:nvPicPr>
          <p:cNvPr id="6147" name="Picture 3" descr="C:\Users\YİĞİT EFE\Desktop\indir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764704"/>
            <a:ext cx="2143125" cy="2143125"/>
          </a:xfrm>
          <a:prstGeom prst="rect">
            <a:avLst/>
          </a:prstGeom>
          <a:noFill/>
        </p:spPr>
      </p:pic>
      <p:pic>
        <p:nvPicPr>
          <p:cNvPr id="6148" name="Picture 4" descr="C:\Users\YİĞİT EFE\Desktop\indir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725144"/>
            <a:ext cx="2609851" cy="1752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19256" cy="1584176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 smtClean="0">
                <a:solidFill>
                  <a:srgbClr val="FFFF00"/>
                </a:solidFill>
              </a:rPr>
              <a:t>GOOD</a:t>
            </a:r>
            <a:endParaRPr lang="tr-TR" sz="6000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C:\Users\YİĞİT EFE\Desktop\indir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348880"/>
            <a:ext cx="6276672" cy="41768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79</TotalTime>
  <Words>133</Words>
  <Application>Microsoft Office PowerPoint</Application>
  <PresentationFormat>Ekran Gösterisi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Canlı</vt:lpstr>
      <vt:lpstr>HELLO</vt:lpstr>
      <vt:lpstr>Slayt 2</vt:lpstr>
      <vt:lpstr>Slayt 3</vt:lpstr>
      <vt:lpstr>Slayt 4</vt:lpstr>
      <vt:lpstr>Slayt 5</vt:lpstr>
      <vt:lpstr>Slayt 6</vt:lpstr>
      <vt:lpstr>GOOD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Merhaba</dc:title>
  <dc:creator>YİĞİT EFE</dc:creator>
  <cp:lastModifiedBy>YİĞİT EFE</cp:lastModifiedBy>
  <cp:revision>12</cp:revision>
  <dcterms:created xsi:type="dcterms:W3CDTF">2020-09-13T07:19:39Z</dcterms:created>
  <dcterms:modified xsi:type="dcterms:W3CDTF">2020-09-13T08:43:48Z</dcterms:modified>
</cp:coreProperties>
</file>