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648" y="-78"/>
      </p:cViewPr>
      <p:guideLst>
        <p:guide orient="horz" pos="1786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subTitle"/>
          </p:nvPr>
        </p:nvSpPr>
        <p:spPr>
          <a:xfrm>
            <a:off x="504000" y="225720"/>
            <a:ext cx="9071640" cy="4390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7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78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8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84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185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504000" y="225720"/>
            <a:ext cx="9071640" cy="4390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l-PL" sz="33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2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-54000" y="1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9" name="CustomShape 2"/>
          <p:cNvSpPr/>
          <p:nvPr/>
        </p:nvSpPr>
        <p:spPr>
          <a:xfrm>
            <a:off x="-414000" y="55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1350000" y="1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648000" y="1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990000" y="55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2394000" y="55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1692000" y="55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2754000" y="1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2052000" y="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3456000" y="1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3096000" y="55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4140000" y="1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CustomShape 13"/>
          <p:cNvSpPr/>
          <p:nvPr/>
        </p:nvSpPr>
        <p:spPr>
          <a:xfrm>
            <a:off x="4500000" y="55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CustomShape 14"/>
          <p:cNvSpPr/>
          <p:nvPr/>
        </p:nvSpPr>
        <p:spPr>
          <a:xfrm>
            <a:off x="3798000" y="55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" name="CustomShape 15"/>
          <p:cNvSpPr/>
          <p:nvPr/>
        </p:nvSpPr>
        <p:spPr>
          <a:xfrm>
            <a:off x="5526000" y="1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" name="CustomShape 16"/>
          <p:cNvSpPr/>
          <p:nvPr/>
        </p:nvSpPr>
        <p:spPr>
          <a:xfrm>
            <a:off x="4842000" y="1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" name="CustomShape 17"/>
          <p:cNvSpPr/>
          <p:nvPr/>
        </p:nvSpPr>
        <p:spPr>
          <a:xfrm>
            <a:off x="5202000" y="55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" name="CustomShape 18"/>
          <p:cNvSpPr/>
          <p:nvPr/>
        </p:nvSpPr>
        <p:spPr>
          <a:xfrm>
            <a:off x="6606000" y="55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" name="CustomShape 19"/>
          <p:cNvSpPr/>
          <p:nvPr/>
        </p:nvSpPr>
        <p:spPr>
          <a:xfrm>
            <a:off x="5904000" y="55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" name="CustomShape 20"/>
          <p:cNvSpPr/>
          <p:nvPr/>
        </p:nvSpPr>
        <p:spPr>
          <a:xfrm>
            <a:off x="6930000" y="1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" name="CustomShape 21"/>
          <p:cNvSpPr/>
          <p:nvPr/>
        </p:nvSpPr>
        <p:spPr>
          <a:xfrm>
            <a:off x="6228000" y="1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" name="CustomShape 22"/>
          <p:cNvSpPr/>
          <p:nvPr/>
        </p:nvSpPr>
        <p:spPr>
          <a:xfrm>
            <a:off x="7632000" y="1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" name="CustomShape 23"/>
          <p:cNvSpPr/>
          <p:nvPr/>
        </p:nvSpPr>
        <p:spPr>
          <a:xfrm>
            <a:off x="7308000" y="55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" name="CustomShape 24"/>
          <p:cNvSpPr/>
          <p:nvPr/>
        </p:nvSpPr>
        <p:spPr>
          <a:xfrm>
            <a:off x="8334000" y="1908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DE59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" name="CustomShape 25"/>
          <p:cNvSpPr/>
          <p:nvPr/>
        </p:nvSpPr>
        <p:spPr>
          <a:xfrm>
            <a:off x="8010000" y="55908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" name="CustomShape 26"/>
          <p:cNvSpPr/>
          <p:nvPr/>
        </p:nvSpPr>
        <p:spPr>
          <a:xfrm>
            <a:off x="9414000" y="55908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" name="CustomShape 27"/>
          <p:cNvSpPr/>
          <p:nvPr/>
        </p:nvSpPr>
        <p:spPr>
          <a:xfrm>
            <a:off x="8712000" y="55908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" name="CustomShape 28"/>
          <p:cNvSpPr/>
          <p:nvPr/>
        </p:nvSpPr>
        <p:spPr>
          <a:xfrm>
            <a:off x="9738000" y="1908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" name="CustomShape 29"/>
          <p:cNvSpPr/>
          <p:nvPr/>
        </p:nvSpPr>
        <p:spPr>
          <a:xfrm>
            <a:off x="9036000" y="1908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" name="CustomShape 30"/>
          <p:cNvSpPr/>
          <p:nvPr/>
        </p:nvSpPr>
        <p:spPr>
          <a:xfrm>
            <a:off x="288000" y="5587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DE59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30" name="Group 31"/>
          <p:cNvGrpSpPr/>
          <p:nvPr/>
        </p:nvGrpSpPr>
        <p:grpSpPr>
          <a:xfrm>
            <a:off x="-360000" y="4895640"/>
            <a:ext cx="10854000" cy="1260360"/>
            <a:chOff x="-360000" y="4895640"/>
            <a:chExt cx="10854000" cy="1260360"/>
          </a:xfrm>
        </p:grpSpPr>
        <p:sp>
          <p:nvSpPr>
            <p:cNvPr id="31" name="CustomShape 32"/>
            <p:cNvSpPr/>
            <p:nvPr/>
          </p:nvSpPr>
          <p:spPr>
            <a:xfrm flipH="1">
              <a:off x="9432000" y="491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2" name="CustomShape 33"/>
            <p:cNvSpPr/>
            <p:nvPr/>
          </p:nvSpPr>
          <p:spPr>
            <a:xfrm flipH="1">
              <a:off x="9792000" y="545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3" name="CustomShape 34"/>
            <p:cNvSpPr/>
            <p:nvPr/>
          </p:nvSpPr>
          <p:spPr>
            <a:xfrm flipH="1">
              <a:off x="8028000" y="491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4" name="CustomShape 35"/>
            <p:cNvSpPr/>
            <p:nvPr/>
          </p:nvSpPr>
          <p:spPr>
            <a:xfrm flipH="1">
              <a:off x="8730000" y="491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DE59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5" name="CustomShape 36"/>
            <p:cNvSpPr/>
            <p:nvPr/>
          </p:nvSpPr>
          <p:spPr>
            <a:xfrm flipH="1">
              <a:off x="8388000" y="545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6" name="CustomShape 37"/>
            <p:cNvSpPr/>
            <p:nvPr/>
          </p:nvSpPr>
          <p:spPr>
            <a:xfrm flipH="1">
              <a:off x="6984000" y="545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7" name="CustomShape 38"/>
            <p:cNvSpPr/>
            <p:nvPr/>
          </p:nvSpPr>
          <p:spPr>
            <a:xfrm flipH="1">
              <a:off x="7686000" y="545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8" name="CustomShape 39"/>
            <p:cNvSpPr/>
            <p:nvPr/>
          </p:nvSpPr>
          <p:spPr>
            <a:xfrm flipH="1">
              <a:off x="6624000" y="491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9" name="CustomShape 40"/>
            <p:cNvSpPr/>
            <p:nvPr/>
          </p:nvSpPr>
          <p:spPr>
            <a:xfrm flipH="1">
              <a:off x="7326000" y="4895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0" name="CustomShape 41"/>
            <p:cNvSpPr/>
            <p:nvPr/>
          </p:nvSpPr>
          <p:spPr>
            <a:xfrm flipH="1">
              <a:off x="5922000" y="491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1" name="CustomShape 42"/>
            <p:cNvSpPr/>
            <p:nvPr/>
          </p:nvSpPr>
          <p:spPr>
            <a:xfrm flipH="1">
              <a:off x="6282000" y="545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2" name="CustomShape 43"/>
            <p:cNvSpPr/>
            <p:nvPr/>
          </p:nvSpPr>
          <p:spPr>
            <a:xfrm flipH="1">
              <a:off x="5238000" y="491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3" name="CustomShape 44"/>
            <p:cNvSpPr/>
            <p:nvPr/>
          </p:nvSpPr>
          <p:spPr>
            <a:xfrm flipH="1">
              <a:off x="4878000" y="545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" name="CustomShape 45"/>
            <p:cNvSpPr/>
            <p:nvPr/>
          </p:nvSpPr>
          <p:spPr>
            <a:xfrm flipH="1">
              <a:off x="5580000" y="545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5" name="CustomShape 46"/>
            <p:cNvSpPr/>
            <p:nvPr/>
          </p:nvSpPr>
          <p:spPr>
            <a:xfrm flipH="1">
              <a:off x="3852000" y="491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6" name="CustomShape 47"/>
            <p:cNvSpPr/>
            <p:nvPr/>
          </p:nvSpPr>
          <p:spPr>
            <a:xfrm flipH="1">
              <a:off x="4536000" y="491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7" name="CustomShape 48"/>
            <p:cNvSpPr/>
            <p:nvPr/>
          </p:nvSpPr>
          <p:spPr>
            <a:xfrm flipH="1">
              <a:off x="4176000" y="545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8" name="CustomShape 49"/>
            <p:cNvSpPr/>
            <p:nvPr/>
          </p:nvSpPr>
          <p:spPr>
            <a:xfrm flipH="1">
              <a:off x="2772000" y="545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9" name="CustomShape 50"/>
            <p:cNvSpPr/>
            <p:nvPr/>
          </p:nvSpPr>
          <p:spPr>
            <a:xfrm flipH="1">
              <a:off x="3474000" y="545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0" name="CustomShape 51"/>
            <p:cNvSpPr/>
            <p:nvPr/>
          </p:nvSpPr>
          <p:spPr>
            <a:xfrm flipH="1">
              <a:off x="2448000" y="491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1" name="CustomShape 52"/>
            <p:cNvSpPr/>
            <p:nvPr/>
          </p:nvSpPr>
          <p:spPr>
            <a:xfrm flipH="1">
              <a:off x="3150000" y="491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2" name="CustomShape 53"/>
            <p:cNvSpPr/>
            <p:nvPr/>
          </p:nvSpPr>
          <p:spPr>
            <a:xfrm flipH="1">
              <a:off x="1746000" y="491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3" name="CustomShape 54"/>
            <p:cNvSpPr/>
            <p:nvPr/>
          </p:nvSpPr>
          <p:spPr>
            <a:xfrm flipH="1">
              <a:off x="2070000" y="545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4" name="CustomShape 55"/>
            <p:cNvSpPr/>
            <p:nvPr/>
          </p:nvSpPr>
          <p:spPr>
            <a:xfrm flipH="1">
              <a:off x="1044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5" name="CustomShape 56"/>
            <p:cNvSpPr/>
            <p:nvPr/>
          </p:nvSpPr>
          <p:spPr>
            <a:xfrm flipH="1">
              <a:off x="1368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6" name="CustomShape 57"/>
            <p:cNvSpPr/>
            <p:nvPr/>
          </p:nvSpPr>
          <p:spPr>
            <a:xfrm flipH="1">
              <a:off x="-36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7" name="CustomShape 58"/>
            <p:cNvSpPr/>
            <p:nvPr/>
          </p:nvSpPr>
          <p:spPr>
            <a:xfrm flipH="1">
              <a:off x="666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" name="CustomShape 59"/>
            <p:cNvSpPr/>
            <p:nvPr/>
          </p:nvSpPr>
          <p:spPr>
            <a:xfrm flipH="1">
              <a:off x="-360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9" name="CustomShape 60"/>
            <p:cNvSpPr/>
            <p:nvPr/>
          </p:nvSpPr>
          <p:spPr>
            <a:xfrm flipH="1">
              <a:off x="342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DE59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0" name="CustomShape 61"/>
            <p:cNvSpPr/>
            <p:nvPr/>
          </p:nvSpPr>
          <p:spPr>
            <a:xfrm flipH="1">
              <a:off x="9090000" y="545364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61" name="PlaceHolder 62"/>
          <p:cNvSpPr>
            <a:spLocks noGrp="1"/>
          </p:cNvSpPr>
          <p:nvPr>
            <p:ph type="title"/>
          </p:nvPr>
        </p:nvSpPr>
        <p:spPr>
          <a:xfrm>
            <a:off x="504360" y="1915200"/>
            <a:ext cx="9071640" cy="121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4000" b="1" i="1" strike="noStrike" spc="-1">
                <a:latin typeface="Javanese Text"/>
              </a:rPr>
              <a:t>Kliknij, aby edytować format tekstu tytułu</a:t>
            </a:r>
          </a:p>
        </p:txBody>
      </p:sp>
      <p:sp>
        <p:nvSpPr>
          <p:cNvPr id="62" name="PlaceHolder 63"/>
          <p:cNvSpPr>
            <a:spLocks noGrp="1"/>
          </p:cNvSpPr>
          <p:nvPr>
            <p:ph type="body"/>
          </p:nvPr>
        </p:nvSpPr>
        <p:spPr>
          <a:xfrm>
            <a:off x="504000" y="3402000"/>
            <a:ext cx="9071640" cy="864000"/>
          </a:xfrm>
          <a:prstGeom prst="rect">
            <a:avLst/>
          </a:prstGeom>
        </p:spPr>
        <p:txBody>
          <a:bodyPr lIns="0" tIns="0" rIns="0" bIns="0">
            <a:normAutofit fontScale="24000"/>
          </a:bodyPr>
          <a:lstStyle/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1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Aft>
                <a:spcPts val="635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Aft>
                <a:spcPts val="422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5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5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5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500" b="0" strike="noStrike" spc="-1">
                <a:latin typeface="Arial"/>
              </a:rPr>
              <a:t>Siódmy poziom konspektu</a:t>
            </a:r>
          </a:p>
        </p:txBody>
      </p:sp>
      <p:sp>
        <p:nvSpPr>
          <p:cNvPr id="63" name="CustomShape 64"/>
          <p:cNvSpPr/>
          <p:nvPr/>
        </p:nvSpPr>
        <p:spPr>
          <a:xfrm>
            <a:off x="-414000" y="-5209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" name="CustomShape 65"/>
          <p:cNvSpPr/>
          <p:nvPr/>
        </p:nvSpPr>
        <p:spPr>
          <a:xfrm>
            <a:off x="990000" y="-5209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5" name="CustomShape 66"/>
          <p:cNvSpPr/>
          <p:nvPr/>
        </p:nvSpPr>
        <p:spPr>
          <a:xfrm>
            <a:off x="2394000" y="-5209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6" name="CustomShape 67"/>
          <p:cNvSpPr/>
          <p:nvPr/>
        </p:nvSpPr>
        <p:spPr>
          <a:xfrm>
            <a:off x="1692000" y="-5209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" name="CustomShape 68"/>
          <p:cNvSpPr/>
          <p:nvPr/>
        </p:nvSpPr>
        <p:spPr>
          <a:xfrm>
            <a:off x="3096000" y="-5209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8" name="CustomShape 69"/>
          <p:cNvSpPr/>
          <p:nvPr/>
        </p:nvSpPr>
        <p:spPr>
          <a:xfrm>
            <a:off x="4500000" y="-5209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9" name="CustomShape 70"/>
          <p:cNvSpPr/>
          <p:nvPr/>
        </p:nvSpPr>
        <p:spPr>
          <a:xfrm>
            <a:off x="3798000" y="-5209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0" name="CustomShape 71"/>
          <p:cNvSpPr/>
          <p:nvPr/>
        </p:nvSpPr>
        <p:spPr>
          <a:xfrm>
            <a:off x="5202000" y="-5209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1" name="CustomShape 72"/>
          <p:cNvSpPr/>
          <p:nvPr/>
        </p:nvSpPr>
        <p:spPr>
          <a:xfrm>
            <a:off x="6606000" y="-5209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2" name="CustomShape 73"/>
          <p:cNvSpPr/>
          <p:nvPr/>
        </p:nvSpPr>
        <p:spPr>
          <a:xfrm>
            <a:off x="5904000" y="-5209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3" name="CustomShape 74"/>
          <p:cNvSpPr/>
          <p:nvPr/>
        </p:nvSpPr>
        <p:spPr>
          <a:xfrm>
            <a:off x="7308000" y="-5209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4" name="CustomShape 75"/>
          <p:cNvSpPr/>
          <p:nvPr/>
        </p:nvSpPr>
        <p:spPr>
          <a:xfrm>
            <a:off x="8010000" y="-52056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" name="CustomShape 76"/>
          <p:cNvSpPr/>
          <p:nvPr/>
        </p:nvSpPr>
        <p:spPr>
          <a:xfrm>
            <a:off x="9414000" y="-52056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6" name="CustomShape 77"/>
          <p:cNvSpPr/>
          <p:nvPr/>
        </p:nvSpPr>
        <p:spPr>
          <a:xfrm>
            <a:off x="8712000" y="-52056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7" name="CustomShape 78"/>
          <p:cNvSpPr/>
          <p:nvPr/>
        </p:nvSpPr>
        <p:spPr>
          <a:xfrm>
            <a:off x="288000" y="-520920"/>
            <a:ext cx="702000" cy="702000"/>
          </a:xfrm>
          <a:custGeom>
            <a:avLst/>
            <a:gdLst/>
            <a:ahLst/>
            <a:cxnLst/>
            <a:rect l="l" t="t" r="r" b="b"/>
            <a:pathLst>
              <a:path w="1506469" h="1310630">
                <a:moveTo>
                  <a:pt x="753236" y="0"/>
                </a:moveTo>
                <a:lnTo>
                  <a:pt x="1506470" y="285063"/>
                </a:lnTo>
                <a:lnTo>
                  <a:pt x="1506470" y="1025568"/>
                </a:lnTo>
                <a:lnTo>
                  <a:pt x="753236" y="1310630"/>
                </a:lnTo>
                <a:lnTo>
                  <a:pt x="1" y="1025568"/>
                </a:lnTo>
                <a:lnTo>
                  <a:pt x="1" y="285063"/>
                </a:lnTo>
                <a:lnTo>
                  <a:pt x="753236" y="0"/>
                </a:lnTo>
                <a:close/>
              </a:path>
            </a:pathLst>
          </a:custGeom>
          <a:solidFill>
            <a:srgbClr val="FFF5CE"/>
          </a:solidFill>
          <a:ln w="36000">
            <a:solidFill>
              <a:srgbClr val="FFDE5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roup 1"/>
          <p:cNvGrpSpPr/>
          <p:nvPr/>
        </p:nvGrpSpPr>
        <p:grpSpPr>
          <a:xfrm>
            <a:off x="-360000" y="4896000"/>
            <a:ext cx="10854000" cy="1260360"/>
            <a:chOff x="-360000" y="4896000"/>
            <a:chExt cx="10854000" cy="1260360"/>
          </a:xfrm>
        </p:grpSpPr>
        <p:sp>
          <p:nvSpPr>
            <p:cNvPr id="115" name="CustomShape 2"/>
            <p:cNvSpPr/>
            <p:nvPr/>
          </p:nvSpPr>
          <p:spPr>
            <a:xfrm flipH="1">
              <a:off x="9432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6" name="CustomShape 3"/>
            <p:cNvSpPr/>
            <p:nvPr/>
          </p:nvSpPr>
          <p:spPr>
            <a:xfrm flipH="1">
              <a:off x="9792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7" name="CustomShape 4"/>
            <p:cNvSpPr/>
            <p:nvPr/>
          </p:nvSpPr>
          <p:spPr>
            <a:xfrm flipH="1">
              <a:off x="8028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8" name="CustomShape 5"/>
            <p:cNvSpPr/>
            <p:nvPr/>
          </p:nvSpPr>
          <p:spPr>
            <a:xfrm flipH="1">
              <a:off x="8730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DE59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9" name="CustomShape 6"/>
            <p:cNvSpPr/>
            <p:nvPr/>
          </p:nvSpPr>
          <p:spPr>
            <a:xfrm flipH="1">
              <a:off x="8388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0" name="CustomShape 7"/>
            <p:cNvSpPr/>
            <p:nvPr/>
          </p:nvSpPr>
          <p:spPr>
            <a:xfrm flipH="1">
              <a:off x="6984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1" name="CustomShape 8"/>
            <p:cNvSpPr/>
            <p:nvPr/>
          </p:nvSpPr>
          <p:spPr>
            <a:xfrm flipH="1">
              <a:off x="7686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2" name="CustomShape 9"/>
            <p:cNvSpPr/>
            <p:nvPr/>
          </p:nvSpPr>
          <p:spPr>
            <a:xfrm flipH="1">
              <a:off x="6624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3" name="CustomShape 10"/>
            <p:cNvSpPr/>
            <p:nvPr/>
          </p:nvSpPr>
          <p:spPr>
            <a:xfrm flipH="1">
              <a:off x="7326000" y="4896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4" name="CustomShape 11"/>
            <p:cNvSpPr/>
            <p:nvPr/>
          </p:nvSpPr>
          <p:spPr>
            <a:xfrm flipH="1">
              <a:off x="5922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5" name="CustomShape 12"/>
            <p:cNvSpPr/>
            <p:nvPr/>
          </p:nvSpPr>
          <p:spPr>
            <a:xfrm flipH="1">
              <a:off x="6282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6" name="CustomShape 13"/>
            <p:cNvSpPr/>
            <p:nvPr/>
          </p:nvSpPr>
          <p:spPr>
            <a:xfrm flipH="1">
              <a:off x="5238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7" name="CustomShape 14"/>
            <p:cNvSpPr/>
            <p:nvPr/>
          </p:nvSpPr>
          <p:spPr>
            <a:xfrm flipH="1">
              <a:off x="4878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" name="CustomShape 15"/>
            <p:cNvSpPr/>
            <p:nvPr/>
          </p:nvSpPr>
          <p:spPr>
            <a:xfrm flipH="1">
              <a:off x="5580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9" name="CustomShape 16"/>
            <p:cNvSpPr/>
            <p:nvPr/>
          </p:nvSpPr>
          <p:spPr>
            <a:xfrm flipH="1">
              <a:off x="3852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0" name="CustomShape 17"/>
            <p:cNvSpPr/>
            <p:nvPr/>
          </p:nvSpPr>
          <p:spPr>
            <a:xfrm flipH="1">
              <a:off x="4536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1" name="CustomShape 18"/>
            <p:cNvSpPr/>
            <p:nvPr/>
          </p:nvSpPr>
          <p:spPr>
            <a:xfrm flipH="1">
              <a:off x="4176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2" name="CustomShape 19"/>
            <p:cNvSpPr/>
            <p:nvPr/>
          </p:nvSpPr>
          <p:spPr>
            <a:xfrm flipH="1">
              <a:off x="2772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3" name="CustomShape 20"/>
            <p:cNvSpPr/>
            <p:nvPr/>
          </p:nvSpPr>
          <p:spPr>
            <a:xfrm flipH="1">
              <a:off x="3474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4" name="CustomShape 21"/>
            <p:cNvSpPr/>
            <p:nvPr/>
          </p:nvSpPr>
          <p:spPr>
            <a:xfrm flipH="1">
              <a:off x="2448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5" name="CustomShape 22"/>
            <p:cNvSpPr/>
            <p:nvPr/>
          </p:nvSpPr>
          <p:spPr>
            <a:xfrm flipH="1">
              <a:off x="3150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" name="CustomShape 23"/>
            <p:cNvSpPr/>
            <p:nvPr/>
          </p:nvSpPr>
          <p:spPr>
            <a:xfrm flipH="1">
              <a:off x="1746000" y="491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7" name="CustomShape 24"/>
            <p:cNvSpPr/>
            <p:nvPr/>
          </p:nvSpPr>
          <p:spPr>
            <a:xfrm flipH="1">
              <a:off x="2070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8" name="CustomShape 25"/>
            <p:cNvSpPr/>
            <p:nvPr/>
          </p:nvSpPr>
          <p:spPr>
            <a:xfrm flipH="1">
              <a:off x="1044000" y="491436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9" name="CustomShape 26"/>
            <p:cNvSpPr/>
            <p:nvPr/>
          </p:nvSpPr>
          <p:spPr>
            <a:xfrm flipH="1">
              <a:off x="1368000" y="545436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0" name="CustomShape 27"/>
            <p:cNvSpPr/>
            <p:nvPr/>
          </p:nvSpPr>
          <p:spPr>
            <a:xfrm flipH="1">
              <a:off x="-36000" y="545436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1" name="CustomShape 28"/>
            <p:cNvSpPr/>
            <p:nvPr/>
          </p:nvSpPr>
          <p:spPr>
            <a:xfrm flipH="1">
              <a:off x="666000" y="545436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2" name="CustomShape 29"/>
            <p:cNvSpPr/>
            <p:nvPr/>
          </p:nvSpPr>
          <p:spPr>
            <a:xfrm flipH="1">
              <a:off x="-360000" y="491436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3" name="CustomShape 30"/>
            <p:cNvSpPr/>
            <p:nvPr/>
          </p:nvSpPr>
          <p:spPr>
            <a:xfrm flipH="1">
              <a:off x="342000" y="491436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DE59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4" name="CustomShape 31"/>
            <p:cNvSpPr/>
            <p:nvPr/>
          </p:nvSpPr>
          <p:spPr>
            <a:xfrm flipH="1">
              <a:off x="9090000" y="5454000"/>
              <a:ext cx="702000" cy="702000"/>
            </a:xfrm>
            <a:custGeom>
              <a:avLst/>
              <a:gdLst/>
              <a:ahLst/>
              <a:cxnLst/>
              <a:rect l="l" t="t" r="r" b="b"/>
              <a:pathLst>
                <a:path w="1506469" h="1310630">
                  <a:moveTo>
                    <a:pt x="753236" y="0"/>
                  </a:moveTo>
                  <a:lnTo>
                    <a:pt x="1506470" y="285063"/>
                  </a:lnTo>
                  <a:lnTo>
                    <a:pt x="1506470" y="1025568"/>
                  </a:lnTo>
                  <a:lnTo>
                    <a:pt x="753236" y="1310630"/>
                  </a:lnTo>
                  <a:lnTo>
                    <a:pt x="1" y="1025568"/>
                  </a:lnTo>
                  <a:lnTo>
                    <a:pt x="1" y="285063"/>
                  </a:lnTo>
                  <a:lnTo>
                    <a:pt x="753236" y="0"/>
                  </a:lnTo>
                  <a:close/>
                </a:path>
              </a:pathLst>
            </a:custGeom>
            <a:solidFill>
              <a:srgbClr val="FFF5CE"/>
            </a:solidFill>
            <a:ln w="36000" cap="rnd">
              <a:solidFill>
                <a:srgbClr val="FFDE5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5" name="PlaceHolder 32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3300" b="0" strike="noStrike" spc="-1">
                <a:latin typeface="Arial"/>
              </a:rPr>
              <a:t>Kliknij, aby edytować format tekstu tytułu</a:t>
            </a:r>
          </a:p>
        </p:txBody>
      </p:sp>
      <p:sp>
        <p:nvSpPr>
          <p:cNvPr id="146" name="PlaceHolder 3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Kliknij, aby edytować format tekstu konspektu</a:t>
            </a:r>
          </a:p>
          <a:p>
            <a:pPr marL="864000" lvl="1" indent="-324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100" b="0" strike="noStrike" spc="-1">
                <a:latin typeface="Arial"/>
              </a:rPr>
              <a:t>Drugi poziom konspektu</a:t>
            </a:r>
          </a:p>
          <a:p>
            <a:pPr marL="1296000" lvl="2" indent="-288000">
              <a:spcAft>
                <a:spcPts val="635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latin typeface="Arial"/>
              </a:rPr>
              <a:t>Trzeci poziom konspektu</a:t>
            </a:r>
          </a:p>
          <a:p>
            <a:pPr marL="1728000" lvl="3" indent="-216000">
              <a:spcAft>
                <a:spcPts val="422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500" b="0" strike="noStrike" spc="-1">
                <a:latin typeface="Arial"/>
              </a:rPr>
              <a:t>Czwarty poziom konspektu</a:t>
            </a:r>
          </a:p>
          <a:p>
            <a:pPr marL="2160000" lvl="4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500" b="0" strike="noStrike" spc="-1">
                <a:latin typeface="Arial"/>
              </a:rPr>
              <a:t>Piąty poziom konspektu</a:t>
            </a:r>
          </a:p>
          <a:p>
            <a:pPr marL="2592000" lvl="5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500" b="0" strike="noStrike" spc="-1">
                <a:latin typeface="Arial"/>
              </a:rPr>
              <a:t>Szósty poziom konspektu</a:t>
            </a:r>
          </a:p>
          <a:p>
            <a:pPr marL="3024000" lvl="6" indent="-216000">
              <a:spcAft>
                <a:spcPts val="21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500" b="0" strike="noStrike" spc="-1">
                <a:latin typeface="Arial"/>
              </a:rPr>
              <a:t>Siódmy poziom konspektu</a:t>
            </a:r>
          </a:p>
        </p:txBody>
      </p:sp>
      <p:sp>
        <p:nvSpPr>
          <p:cNvPr id="147" name="TextShape 34"/>
          <p:cNvSpPr txBox="1"/>
          <p:nvPr/>
        </p:nvSpPr>
        <p:spPr>
          <a:xfrm>
            <a:off x="342000" y="4914360"/>
            <a:ext cx="2401200" cy="70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l-PL" sz="1400" b="0" strike="noStrike" spc="-1">
                <a:latin typeface="Arial"/>
              </a:rPr>
              <a:t>&lt;data/godzina&gt;</a:t>
            </a:r>
          </a:p>
        </p:txBody>
      </p:sp>
      <p:sp>
        <p:nvSpPr>
          <p:cNvPr id="148" name="TextShape 35"/>
          <p:cNvSpPr txBox="1"/>
          <p:nvPr/>
        </p:nvSpPr>
        <p:spPr>
          <a:xfrm>
            <a:off x="2744640" y="4914000"/>
            <a:ext cx="4581000" cy="704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1400" b="0" strike="noStrike" spc="-1">
                <a:latin typeface="Arial"/>
              </a:rPr>
              <a:t>&lt;stopka&gt;</a:t>
            </a:r>
          </a:p>
        </p:txBody>
      </p:sp>
      <p:sp>
        <p:nvSpPr>
          <p:cNvPr id="149" name="TextShape 36"/>
          <p:cNvSpPr txBox="1"/>
          <p:nvPr/>
        </p:nvSpPr>
        <p:spPr>
          <a:xfrm>
            <a:off x="8494200" y="4914000"/>
            <a:ext cx="1143000" cy="70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fld id="{DC332E82-29EC-4EC3-B195-AFE5CA006F4D}" type="slidenum">
              <a:rPr lang="pl-PL" sz="1400" b="0" strike="noStrike" spc="-1">
                <a:latin typeface="Arial"/>
              </a:rPr>
              <a:pPr algn="ctr"/>
              <a:t>‹#›</a:t>
            </a:fld>
            <a:endParaRPr lang="pl-PL" sz="14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540000" y="1440000"/>
            <a:ext cx="9000000" cy="21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pl-PL" sz="4000" b="1" i="1" u="wavyDbl" strike="noStrike" spc="-1">
                <a:solidFill>
                  <a:srgbClr val="0FC0F9"/>
                </a:solidFill>
                <a:uFillTx/>
                <a:latin typeface="Vani"/>
              </a:rPr>
              <a:t>My name is Zuzia and I am</a:t>
            </a:r>
            <a:r>
              <a:t/>
            </a:r>
            <a:br/>
            <a:r>
              <a:rPr lang="pl-PL" sz="4000" b="1" i="1" u="wavyDbl" strike="noStrike" spc="-1">
                <a:solidFill>
                  <a:srgbClr val="0FC0F9"/>
                </a:solidFill>
                <a:uFillTx/>
                <a:latin typeface="Vani"/>
              </a:rPr>
              <a:t> 13 years old. I am in 7-th grade.</a:t>
            </a:r>
            <a:endParaRPr lang="pl-PL" sz="4000" b="1" i="1" strike="noStrike" spc="-1">
              <a:latin typeface="Javanese Text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9180000" y="3780000"/>
            <a:ext cx="720000" cy="90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EC5858"/>
              </a:gs>
              <a:gs pos="85000">
                <a:srgbClr val="C5000B"/>
              </a:gs>
              <a:gs pos="100000">
                <a:srgbClr val="C5000B"/>
              </a:gs>
            </a:gsLst>
            <a:path path="circle">
              <a:fillToRect l="50000" t="50000" r="50000" b="50000"/>
            </a:path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8" name="CustomShape 3"/>
          <p:cNvSpPr/>
          <p:nvPr/>
        </p:nvSpPr>
        <p:spPr>
          <a:xfrm>
            <a:off x="180000" y="3780000"/>
            <a:ext cx="540000" cy="54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81D41A"/>
              </a:gs>
              <a:gs pos="85000">
                <a:srgbClr val="0FC0F9"/>
              </a:gs>
              <a:gs pos="100000">
                <a:srgbClr val="0FC0F9"/>
              </a:gs>
            </a:gsLst>
            <a:path path="circle">
              <a:fillToRect l="50000" t="50000" r="50000" b="50000"/>
            </a:path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9" name="CustomShape 4"/>
          <p:cNvSpPr/>
          <p:nvPr/>
        </p:nvSpPr>
        <p:spPr>
          <a:xfrm>
            <a:off x="180000" y="324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0FC0F9"/>
              </a:gs>
              <a:gs pos="100000">
                <a:srgbClr val="5983B0"/>
              </a:gs>
            </a:gsLst>
            <a:path path="circle">
              <a:fillToRect l="50000" t="50000" r="50000" b="50000"/>
            </a:path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0" name="CustomShape 5"/>
          <p:cNvSpPr/>
          <p:nvPr/>
        </p:nvSpPr>
        <p:spPr>
          <a:xfrm>
            <a:off x="0" y="252000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FF6D6D"/>
              </a:gs>
              <a:gs pos="85000">
                <a:srgbClr val="FF0000"/>
              </a:gs>
              <a:gs pos="100000">
                <a:srgbClr val="FF0000"/>
              </a:gs>
            </a:gsLst>
            <a:path path="circle">
              <a:fillToRect l="50000" t="50000" r="50000" b="50000"/>
            </a:path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1" name="CustomShape 6"/>
          <p:cNvSpPr/>
          <p:nvPr/>
        </p:nvSpPr>
        <p:spPr>
          <a:xfrm>
            <a:off x="180000" y="180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069A2E"/>
              </a:gs>
              <a:gs pos="100000">
                <a:srgbClr val="BBE33D"/>
              </a:gs>
            </a:gsLst>
            <a:path path="rect">
              <a:fillToRect l="50000" t="50000" r="50000" b="50000"/>
            </a:path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2" name="CustomShape 7"/>
          <p:cNvSpPr/>
          <p:nvPr/>
        </p:nvSpPr>
        <p:spPr>
          <a:xfrm>
            <a:off x="720000" y="162000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81D41A"/>
              </a:gs>
              <a:gs pos="100000">
                <a:srgbClr val="F6F9D4"/>
              </a:gs>
            </a:gsLst>
            <a:lin ang="3600000"/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3" name="CustomShape 8"/>
          <p:cNvSpPr/>
          <p:nvPr/>
        </p:nvSpPr>
        <p:spPr>
          <a:xfrm>
            <a:off x="360000" y="216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2A6099"/>
              </a:gs>
              <a:gs pos="100000">
                <a:srgbClr val="D4EA6B"/>
              </a:gs>
            </a:gsLst>
            <a:lin ang="3600000"/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4" name="CustomShape 9"/>
          <p:cNvSpPr/>
          <p:nvPr/>
        </p:nvSpPr>
        <p:spPr>
          <a:xfrm>
            <a:off x="720000" y="252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780373"/>
              </a:gs>
              <a:gs pos="85000">
                <a:srgbClr val="FFA6A6"/>
              </a:gs>
              <a:gs pos="100000">
                <a:srgbClr val="FFA6A6"/>
              </a:gs>
            </a:gsLst>
            <a:path path="circle">
              <a:fillToRect l="50000" t="50000" r="50000" b="50000"/>
            </a:path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5" name="CustomShape 10"/>
          <p:cNvSpPr/>
          <p:nvPr/>
        </p:nvSpPr>
        <p:spPr>
          <a:xfrm>
            <a:off x="360000" y="126000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FFDE59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6" name="CustomShape 11"/>
          <p:cNvSpPr/>
          <p:nvPr/>
        </p:nvSpPr>
        <p:spPr>
          <a:xfrm>
            <a:off x="900000" y="216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F7D1D5"/>
              </a:gs>
              <a:gs pos="100000">
                <a:srgbClr val="E16173"/>
              </a:gs>
            </a:gsLst>
            <a:path path="circle">
              <a:fillToRect l="50000" t="50000" r="50000" b="50000"/>
            </a:path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7" name="CustomShape 12"/>
          <p:cNvSpPr/>
          <p:nvPr/>
        </p:nvSpPr>
        <p:spPr>
          <a:xfrm>
            <a:off x="540000" y="342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FFBF00"/>
              </a:gs>
              <a:gs pos="85000">
                <a:srgbClr val="FFFF00"/>
              </a:gs>
              <a:gs pos="100000">
                <a:srgbClr val="FFFF00"/>
              </a:gs>
            </a:gsLst>
            <a:path path="circle">
              <a:fillToRect l="50000" t="50000" r="50000" b="50000"/>
            </a:path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8" name="CustomShape 13"/>
          <p:cNvSpPr/>
          <p:nvPr/>
        </p:nvSpPr>
        <p:spPr>
          <a:xfrm>
            <a:off x="540000" y="288000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FF6D6D"/>
              </a:gs>
              <a:gs pos="85000">
                <a:srgbClr val="F7D1D5"/>
              </a:gs>
              <a:gs pos="100000">
                <a:srgbClr val="F7D1D5"/>
              </a:gs>
            </a:gsLst>
            <a:path path="circle">
              <a:fillToRect l="50000" t="50000" r="50000" b="50000"/>
            </a:path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9" name="CustomShape 14"/>
          <p:cNvSpPr/>
          <p:nvPr/>
        </p:nvSpPr>
        <p:spPr>
          <a:xfrm>
            <a:off x="720000" y="450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3465A4"/>
              </a:gs>
              <a:gs pos="100000">
                <a:srgbClr val="0FC0F9"/>
              </a:gs>
            </a:gsLst>
            <a:path path="circle">
              <a:fillToRect l="50000" t="50000" r="50000" b="50000"/>
            </a:path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0" name="CustomShape 15"/>
          <p:cNvSpPr/>
          <p:nvPr/>
        </p:nvSpPr>
        <p:spPr>
          <a:xfrm>
            <a:off x="180000" y="450000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EA7500"/>
              </a:gs>
              <a:gs pos="100000">
                <a:srgbClr val="FFFF00"/>
              </a:gs>
            </a:gsLst>
            <a:lin ang="3600000"/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1" name="CustomShape 16"/>
          <p:cNvSpPr/>
          <p:nvPr/>
        </p:nvSpPr>
        <p:spPr>
          <a:xfrm>
            <a:off x="0" y="360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D62E4E"/>
              </a:gs>
              <a:gs pos="85000">
                <a:srgbClr val="FF6D6D"/>
              </a:gs>
              <a:gs pos="100000">
                <a:srgbClr val="FF6D6D"/>
              </a:gs>
            </a:gsLst>
            <a:path path="circle">
              <a:fillToRect l="50000" t="50000" r="50000" b="50000"/>
            </a:path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2" name="CustomShape 17"/>
          <p:cNvSpPr/>
          <p:nvPr/>
        </p:nvSpPr>
        <p:spPr>
          <a:xfrm>
            <a:off x="900000" y="396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2813" h="22600">
                <a:moveTo>
                  <a:pt x="10812" y="21594"/>
                </a:moveTo>
                <a:cubicBezTo>
                  <a:pt x="10540" y="19423"/>
                  <a:pt x="9746" y="16742"/>
                  <a:pt x="7801" y="15040"/>
                </a:cubicBezTo>
                <a:cubicBezTo>
                  <a:pt x="4560" y="12230"/>
                  <a:pt x="2678" y="12550"/>
                  <a:pt x="566" y="8804"/>
                </a:cubicBezTo>
                <a:cubicBezTo>
                  <a:pt x="-605" y="6314"/>
                  <a:pt x="-208" y="1952"/>
                  <a:pt x="4142" y="313"/>
                </a:cubicBezTo>
                <a:cubicBezTo>
                  <a:pt x="8616" y="-1006"/>
                  <a:pt x="10394" y="2228"/>
                  <a:pt x="10812" y="2888"/>
                </a:cubicBezTo>
                <a:cubicBezTo>
                  <a:pt x="11230" y="2228"/>
                  <a:pt x="12987" y="-1006"/>
                  <a:pt x="17482" y="313"/>
                </a:cubicBezTo>
                <a:cubicBezTo>
                  <a:pt x="21832" y="1952"/>
                  <a:pt x="22208" y="6314"/>
                  <a:pt x="21037" y="8804"/>
                </a:cubicBezTo>
                <a:cubicBezTo>
                  <a:pt x="18925" y="12550"/>
                  <a:pt x="17043" y="12230"/>
                  <a:pt x="13802" y="15040"/>
                </a:cubicBezTo>
                <a:cubicBezTo>
                  <a:pt x="11858" y="16742"/>
                  <a:pt x="11063" y="19423"/>
                  <a:pt x="10812" y="21594"/>
                </a:cubicBezTo>
                <a:close/>
              </a:path>
            </a:pathLst>
          </a:custGeom>
          <a:gradFill rotWithShape="0">
            <a:gsLst>
              <a:gs pos="0">
                <a:srgbClr val="BF819E"/>
              </a:gs>
              <a:gs pos="100000">
                <a:srgbClr val="780373"/>
              </a:gs>
            </a:gsLst>
            <a:path path="rect">
              <a:fillToRect l="50000" t="50000" r="50000" b="50000"/>
            </a:path>
          </a:gra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720000" y="360000"/>
            <a:ext cx="9000000" cy="396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    </a:t>
            </a:r>
            <a:r>
              <a:rPr lang="pl-PL" sz="2400" b="1" i="1" strike="noStrike" spc="-1">
                <a:latin typeface="Arial"/>
              </a:rPr>
              <a:t> </a:t>
            </a:r>
            <a:r>
              <a:rPr lang="pl-PL" sz="3600" b="1" i="1" u="dbl" strike="noStrike" spc="-1">
                <a:solidFill>
                  <a:srgbClr val="729FCF"/>
                </a:solidFill>
                <a:uFill>
                  <a:solidFill>
                    <a:srgbClr val="6B5E9B"/>
                  </a:solidFill>
                </a:uFill>
                <a:latin typeface="Arial"/>
              </a:rPr>
              <a:t>I am a brown haired girl with hazel eyes. I have really long lashes. People often ask me are they real, and yes they are real. I wear glasses. I am of average height. </a:t>
            </a:r>
            <a:endParaRPr lang="pl-PL" sz="3600" b="0" strike="noStrike" spc="-1">
              <a:latin typeface="Arial"/>
            </a:endParaRPr>
          </a:p>
        </p:txBody>
      </p:sp>
      <p:pic>
        <p:nvPicPr>
          <p:cNvPr id="204" name="Obraz 203"/>
          <p:cNvPicPr/>
          <p:nvPr/>
        </p:nvPicPr>
        <p:blipFill>
          <a:blip r:embed="rId2" cstate="print"/>
          <a:stretch/>
        </p:blipFill>
        <p:spPr>
          <a:xfrm>
            <a:off x="5974560" y="2955600"/>
            <a:ext cx="3745440" cy="1904400"/>
          </a:xfrm>
          <a:prstGeom prst="rect">
            <a:avLst/>
          </a:prstGeom>
          <a:ln w="72000">
            <a:noFill/>
          </a:ln>
        </p:spPr>
      </p:pic>
      <p:sp>
        <p:nvSpPr>
          <p:cNvPr id="205" name="CustomShape 2"/>
          <p:cNvSpPr/>
          <p:nvPr/>
        </p:nvSpPr>
        <p:spPr>
          <a:xfrm>
            <a:off x="180000" y="1620000"/>
            <a:ext cx="720000" cy="72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7D1D5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6" name="CustomShape 3"/>
          <p:cNvSpPr/>
          <p:nvPr/>
        </p:nvSpPr>
        <p:spPr>
          <a:xfrm>
            <a:off x="180000" y="108000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DEDCE6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7" name="CustomShape 4"/>
          <p:cNvSpPr/>
          <p:nvPr/>
        </p:nvSpPr>
        <p:spPr>
          <a:xfrm>
            <a:off x="720000" y="108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D7D7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8" name="CustomShape 5"/>
          <p:cNvSpPr/>
          <p:nvPr/>
        </p:nvSpPr>
        <p:spPr>
          <a:xfrm>
            <a:off x="180000" y="180000"/>
            <a:ext cx="540000" cy="54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A6A6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9" name="CustomShape 6"/>
          <p:cNvSpPr/>
          <p:nvPr/>
        </p:nvSpPr>
        <p:spPr>
          <a:xfrm>
            <a:off x="900000" y="54000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EC9BA4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0" name="CustomShape 7"/>
          <p:cNvSpPr/>
          <p:nvPr/>
        </p:nvSpPr>
        <p:spPr>
          <a:xfrm>
            <a:off x="900000" y="18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E0C2CD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1" name="CustomShape 8"/>
          <p:cNvSpPr/>
          <p:nvPr/>
        </p:nvSpPr>
        <p:spPr>
          <a:xfrm>
            <a:off x="0" y="72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B4C7DC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2" name="CustomShape 9"/>
          <p:cNvSpPr/>
          <p:nvPr/>
        </p:nvSpPr>
        <p:spPr>
          <a:xfrm>
            <a:off x="180000" y="252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D8CE"/>
          </a:solidFill>
          <a:ln w="72000">
            <a:solidFill>
              <a:srgbClr val="7BADD8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504000" y="360000"/>
            <a:ext cx="9071640" cy="425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     </a:t>
            </a:r>
            <a:r>
              <a:rPr lang="pl-PL" sz="2000" b="0" u="dbl" strike="noStrike" spc="-1">
                <a:solidFill>
                  <a:srgbClr val="A1467E"/>
                </a:solidFill>
                <a:uFill>
                  <a:solidFill>
                    <a:srgbClr val="D62E4E"/>
                  </a:solidFill>
                </a:uFill>
                <a:latin typeface="Segoe Print"/>
              </a:rPr>
              <a:t>I like my personality, but not all the traits, because I am really, really too vulnerable. I’m nice, but I can be nasty too. I often get stressed about everything. Sometimes I am shy. I’m crazy, but this is a good kind of craziness. I love to laugh. I also love to meet new people and make new friends. When someone is mean to me, usually I don’t care, but sometimes I can get really hurt. I like to help people and make them happy. I like to be with nice, upbeat people.</a:t>
            </a:r>
            <a:endParaRPr lang="pl-PL" sz="2000" b="0" strike="noStrike" spc="-1">
              <a:latin typeface="Arial"/>
            </a:endParaRPr>
          </a:p>
        </p:txBody>
      </p:sp>
      <p:cxnSp>
        <p:nvCxnSpPr>
          <p:cNvPr id="214" name="Line 2"/>
          <p:cNvCxnSpPr/>
          <p:nvPr/>
        </p:nvCxnSpPr>
        <p:spPr>
          <a:xfrm flipH="1" flipV="1">
            <a:off x="126360" y="-13320"/>
            <a:ext cx="306720" cy="2797560"/>
          </a:xfrm>
          <a:prstGeom prst="bentConnector3">
            <a:avLst/>
          </a:prstGeom>
          <a:ln w="72000">
            <a:solidFill>
              <a:srgbClr val="FF8000">
                <a:alpha val="30000"/>
              </a:srgbClr>
            </a:solidFill>
            <a:round/>
          </a:ln>
        </p:spPr>
      </p:cxnSp>
      <p:cxnSp>
        <p:nvCxnSpPr>
          <p:cNvPr id="215" name="Line 3"/>
          <p:cNvCxnSpPr/>
          <p:nvPr/>
        </p:nvCxnSpPr>
        <p:spPr>
          <a:xfrm flipV="1">
            <a:off x="7253640" y="4182840"/>
            <a:ext cx="2837880" cy="486720"/>
          </a:xfrm>
          <a:prstGeom prst="bentConnector3">
            <a:avLst/>
          </a:prstGeom>
          <a:ln w="72000">
            <a:solidFill>
              <a:srgbClr val="FF8000">
                <a:alpha val="30000"/>
              </a:srgbClr>
            </a:solidFill>
            <a:round/>
          </a:ln>
        </p:spPr>
      </p:cxnSp>
      <p:cxnSp>
        <p:nvCxnSpPr>
          <p:cNvPr id="216" name="Line 4"/>
          <p:cNvCxnSpPr/>
          <p:nvPr/>
        </p:nvCxnSpPr>
        <p:spPr>
          <a:xfrm>
            <a:off x="9100800" y="0"/>
            <a:ext cx="979560" cy="1186200"/>
          </a:xfrm>
          <a:prstGeom prst="bentConnector3">
            <a:avLst/>
          </a:prstGeom>
          <a:ln w="72000">
            <a:solidFill>
              <a:srgbClr val="FF8000">
                <a:alpha val="30000"/>
              </a:srgbClr>
            </a:solidFill>
            <a:round/>
          </a:ln>
        </p:spPr>
      </p:cxnSp>
      <p:sp>
        <p:nvSpPr>
          <p:cNvPr id="217" name="Line 5"/>
          <p:cNvSpPr/>
          <p:nvPr/>
        </p:nvSpPr>
        <p:spPr>
          <a:xfrm flipH="1">
            <a:off x="0" y="2783880"/>
            <a:ext cx="432720" cy="96120"/>
          </a:xfrm>
          <a:prstGeom prst="line">
            <a:avLst/>
          </a:prstGeom>
          <a:ln w="72000">
            <a:solidFill>
              <a:srgbClr val="FF80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cxnSp>
        <p:nvCxnSpPr>
          <p:cNvPr id="218" name="Line 6"/>
          <p:cNvCxnSpPr>
            <a:stCxn id="215" idx="1"/>
          </p:cNvCxnSpPr>
          <p:nvPr/>
        </p:nvCxnSpPr>
        <p:spPr>
          <a:xfrm flipH="1" flipV="1">
            <a:off x="6480" y="4542480"/>
            <a:ext cx="7247520" cy="127080"/>
          </a:xfrm>
          <a:prstGeom prst="bentConnector3">
            <a:avLst/>
          </a:prstGeom>
          <a:ln w="72000">
            <a:solidFill>
              <a:srgbClr val="FF8000">
                <a:alpha val="30000"/>
              </a:srgbClr>
            </a:solidFill>
            <a:round/>
          </a:ln>
        </p:spPr>
      </p:cxnSp>
      <p:cxnSp>
        <p:nvCxnSpPr>
          <p:cNvPr id="219" name="Line 7"/>
          <p:cNvCxnSpPr/>
          <p:nvPr/>
        </p:nvCxnSpPr>
        <p:spPr>
          <a:xfrm flipH="1" flipV="1">
            <a:off x="7453440" y="126720"/>
            <a:ext cx="1612080" cy="233640"/>
          </a:xfrm>
          <a:prstGeom prst="bentConnector3">
            <a:avLst/>
          </a:prstGeom>
          <a:ln w="72000">
            <a:solidFill>
              <a:srgbClr val="FF8000">
                <a:alpha val="30000"/>
              </a:srgbClr>
            </a:solidFill>
            <a:round/>
          </a:ln>
        </p:spPr>
      </p:cxnSp>
      <p:sp>
        <p:nvSpPr>
          <p:cNvPr id="220" name="Line 8"/>
          <p:cNvSpPr/>
          <p:nvPr/>
        </p:nvSpPr>
        <p:spPr>
          <a:xfrm>
            <a:off x="7453440" y="0"/>
            <a:ext cx="0" cy="126720"/>
          </a:xfrm>
          <a:prstGeom prst="line">
            <a:avLst/>
          </a:prstGeom>
          <a:ln w="72000">
            <a:solidFill>
              <a:srgbClr val="FF80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540000" y="360000"/>
            <a:ext cx="9071640" cy="281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 fontScale="97000"/>
          </a:bodyPr>
          <a:lstStyle/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    </a:t>
            </a:r>
            <a:r>
              <a:rPr lang="pl-PL" sz="2800" b="1" i="1" u="dotted" strike="noStrike" spc="-1">
                <a:solidFill>
                  <a:srgbClr val="81D41A"/>
                </a:solidFill>
                <a:uFill>
                  <a:solidFill>
                    <a:srgbClr val="0FC0F9"/>
                  </a:solidFill>
                </a:uFill>
                <a:latin typeface="Linux Libertine G"/>
              </a:rPr>
              <a:t>  I have a lot of hobbies: music, gymnastic, horse riding, playing on instruments, rollerblading. I play on 3 instruments: piano, flute and on a recorder. In free time I love to hang out with my friends, do shopping, be with my family, watch Netflix and eat unhealthy food :). I like reading books as well. I really love to travel and explore another countries.</a:t>
            </a:r>
            <a:endParaRPr lang="pl-PL" sz="2800" b="0" strike="noStrike" spc="-1">
              <a:latin typeface="Arial"/>
            </a:endParaRPr>
          </a:p>
        </p:txBody>
      </p:sp>
      <p:pic>
        <p:nvPicPr>
          <p:cNvPr id="222" name="Obraz 221"/>
          <p:cNvPicPr/>
          <p:nvPr/>
        </p:nvPicPr>
        <p:blipFill>
          <a:blip r:embed="rId2" cstate="print"/>
          <a:stretch/>
        </p:blipFill>
        <p:spPr>
          <a:xfrm>
            <a:off x="46080" y="0"/>
            <a:ext cx="1118520" cy="900000"/>
          </a:xfrm>
          <a:prstGeom prst="rect">
            <a:avLst/>
          </a:prstGeom>
          <a:ln w="72000">
            <a:noFill/>
          </a:ln>
        </p:spPr>
      </p:pic>
      <p:pic>
        <p:nvPicPr>
          <p:cNvPr id="223" name="Obraz 222"/>
          <p:cNvPicPr/>
          <p:nvPr/>
        </p:nvPicPr>
        <p:blipFill>
          <a:blip r:embed="rId3" cstate="print"/>
          <a:stretch/>
        </p:blipFill>
        <p:spPr>
          <a:xfrm rot="496200">
            <a:off x="8868240" y="88200"/>
            <a:ext cx="992520" cy="744120"/>
          </a:xfrm>
          <a:prstGeom prst="rect">
            <a:avLst/>
          </a:prstGeom>
          <a:ln w="72000">
            <a:noFill/>
          </a:ln>
        </p:spPr>
      </p:pic>
      <p:pic>
        <p:nvPicPr>
          <p:cNvPr id="224" name="Obraz 223"/>
          <p:cNvPicPr/>
          <p:nvPr/>
        </p:nvPicPr>
        <p:blipFill>
          <a:blip r:embed="rId4" cstate="print"/>
          <a:stretch/>
        </p:blipFill>
        <p:spPr>
          <a:xfrm>
            <a:off x="5618520" y="3060000"/>
            <a:ext cx="3561480" cy="1677600"/>
          </a:xfrm>
          <a:prstGeom prst="rect">
            <a:avLst/>
          </a:prstGeom>
          <a:ln w="7200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504000" y="180000"/>
            <a:ext cx="9071640" cy="443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 </a:t>
            </a:r>
            <a:r>
              <a:rPr lang="pl-PL" sz="1800" b="0" strike="noStrike" spc="-1">
                <a:latin typeface="Arial"/>
              </a:rPr>
              <a:t>  </a:t>
            </a:r>
            <a:r>
              <a:rPr lang="pl-PL" sz="1800" b="1" i="1" u="dash" strike="noStrike" spc="-1">
                <a:solidFill>
                  <a:srgbClr val="8D1D75"/>
                </a:solidFill>
                <a:uFill>
                  <a:solidFill>
                    <a:srgbClr val="0FC0F9"/>
                  </a:solidFill>
                </a:uFill>
                <a:latin typeface="Arial"/>
              </a:rPr>
              <a:t>I live in a house with five people and four animals. My family: mom, dad, grandma, younger brother, two cats, two dogs and me.</a:t>
            </a:r>
            <a:endParaRPr lang="pl-PL" sz="1800" b="0" strike="noStrike" spc="-1"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1" i="1" u="dash" strike="noStrike" spc="-1">
                <a:solidFill>
                  <a:srgbClr val="8D1D75"/>
                </a:solidFill>
                <a:uFill>
                  <a:solidFill>
                    <a:srgbClr val="0FC0F9"/>
                  </a:solidFill>
                </a:uFill>
                <a:latin typeface="Arial"/>
              </a:rPr>
              <a:t> My mom’s name is Kasia. She wears glasses. She loves to read, so we have like tones of books in our house. My dad’s name is Marcin. He is a dental technican. He has short, brown hair and green eyes. My grandma’s name is Anna. She is a lecturer. She is really hardworking. My brother’s name is Antek. He is 8 years old. He likes to play computer games. He is very zippy. My cats’ names are Nessa and Szkot. They are very cute. They are 1 year old. My dogs’ names are Shira and Rasko. They are 6 years old. </a:t>
            </a:r>
            <a:endParaRPr lang="pl-PL" sz="1800" b="0" strike="noStrike" spc="-1"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l-PL" sz="1800" b="0" strike="noStrike" spc="-1"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1" i="1" u="dash" strike="noStrike" spc="-1">
                <a:solidFill>
                  <a:srgbClr val="8D1D75"/>
                </a:solidFill>
                <a:uFill>
                  <a:solidFill>
                    <a:srgbClr val="0FC0F9"/>
                  </a:solidFill>
                </a:uFill>
                <a:latin typeface="Arial"/>
              </a:rPr>
              <a:t>I love my family and animals very much.</a:t>
            </a:r>
            <a:endParaRPr lang="pl-PL" sz="1800" b="0" strike="noStrike" spc="-1"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lang="pl-PL" sz="1800" b="0" strike="noStrike" spc="-1"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900000" y="3960000"/>
            <a:ext cx="1080000" cy="72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solidFill>
            <a:srgbClr val="B4C7DC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7" name="CustomShape 3"/>
          <p:cNvSpPr/>
          <p:nvPr/>
        </p:nvSpPr>
        <p:spPr>
          <a:xfrm>
            <a:off x="2406960" y="4086720"/>
            <a:ext cx="540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solidFill>
            <a:srgbClr val="B4C7DC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8" name="CustomShape 4"/>
          <p:cNvSpPr/>
          <p:nvPr/>
        </p:nvSpPr>
        <p:spPr>
          <a:xfrm>
            <a:off x="1980000" y="4500000"/>
            <a:ext cx="360000" cy="294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solidFill>
            <a:srgbClr val="B4C7DC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CustomShape 5"/>
          <p:cNvSpPr/>
          <p:nvPr/>
        </p:nvSpPr>
        <p:spPr>
          <a:xfrm>
            <a:off x="180000" y="3780000"/>
            <a:ext cx="720000" cy="54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solidFill>
            <a:srgbClr val="B4C7DC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0" name="CustomShape 6"/>
          <p:cNvSpPr/>
          <p:nvPr/>
        </p:nvSpPr>
        <p:spPr>
          <a:xfrm>
            <a:off x="180000" y="4500000"/>
            <a:ext cx="540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solidFill>
            <a:srgbClr val="B4C7DC"/>
          </a:solidFill>
          <a:ln w="72000">
            <a:solidFill>
              <a:srgbClr val="5983B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CustomShape 7"/>
          <p:cNvSpPr/>
          <p:nvPr/>
        </p:nvSpPr>
        <p:spPr>
          <a:xfrm>
            <a:off x="0" y="3240000"/>
            <a:ext cx="540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solidFill>
            <a:srgbClr val="B4C7DC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2" name="CustomShape 8"/>
          <p:cNvSpPr/>
          <p:nvPr/>
        </p:nvSpPr>
        <p:spPr>
          <a:xfrm>
            <a:off x="3060000" y="4320000"/>
            <a:ext cx="720000" cy="54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solidFill>
            <a:srgbClr val="B4C7DC"/>
          </a:solidFill>
          <a:ln w="72000">
            <a:solidFill>
              <a:srgbClr val="5983B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3" name="CustomShape 9"/>
          <p:cNvSpPr/>
          <p:nvPr/>
        </p:nvSpPr>
        <p:spPr>
          <a:xfrm>
            <a:off x="8280000" y="3780000"/>
            <a:ext cx="1620000" cy="90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solidFill>
            <a:srgbClr val="B4C7DC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4" name="CustomShape 10"/>
          <p:cNvSpPr/>
          <p:nvPr/>
        </p:nvSpPr>
        <p:spPr>
          <a:xfrm>
            <a:off x="9000000" y="3060000"/>
            <a:ext cx="900000" cy="54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solidFill>
            <a:srgbClr val="B4C7DC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5" name="CustomShape 11"/>
          <p:cNvSpPr/>
          <p:nvPr/>
        </p:nvSpPr>
        <p:spPr>
          <a:xfrm>
            <a:off x="8280000" y="3420000"/>
            <a:ext cx="540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solidFill>
            <a:srgbClr val="B4C7DC"/>
          </a:solidFill>
          <a:ln w="72000">
            <a:solidFill>
              <a:srgbClr val="729FCF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6" name="CustomShape 12"/>
          <p:cNvSpPr/>
          <p:nvPr/>
        </p:nvSpPr>
        <p:spPr>
          <a:xfrm>
            <a:off x="7380000" y="4140000"/>
            <a:ext cx="720000" cy="54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930" y="7160"/>
                </a:moveTo>
                <a:cubicBezTo>
                  <a:pt x="1530" y="4490"/>
                  <a:pt x="3400" y="1970"/>
                  <a:pt x="5270" y="1970"/>
                </a:cubicBezTo>
                <a:cubicBezTo>
                  <a:pt x="5860" y="1950"/>
                  <a:pt x="6470" y="2210"/>
                  <a:pt x="6970" y="2600"/>
                </a:cubicBezTo>
                <a:cubicBezTo>
                  <a:pt x="7450" y="1390"/>
                  <a:pt x="8340" y="650"/>
                  <a:pt x="9340" y="650"/>
                </a:cubicBezTo>
                <a:cubicBezTo>
                  <a:pt x="10004" y="690"/>
                  <a:pt x="10710" y="1050"/>
                  <a:pt x="11210" y="1700"/>
                </a:cubicBezTo>
                <a:cubicBezTo>
                  <a:pt x="11570" y="630"/>
                  <a:pt x="12330" y="0"/>
                  <a:pt x="13150" y="0"/>
                </a:cubicBezTo>
                <a:cubicBezTo>
                  <a:pt x="13840" y="0"/>
                  <a:pt x="14470" y="460"/>
                  <a:pt x="14870" y="1160"/>
                </a:cubicBezTo>
                <a:cubicBezTo>
                  <a:pt x="15330" y="440"/>
                  <a:pt x="16020" y="0"/>
                  <a:pt x="16740" y="0"/>
                </a:cubicBezTo>
                <a:cubicBezTo>
                  <a:pt x="17910" y="0"/>
                  <a:pt x="18900" y="1130"/>
                  <a:pt x="19110" y="2710"/>
                </a:cubicBezTo>
                <a:cubicBezTo>
                  <a:pt x="20240" y="3150"/>
                  <a:pt x="21060" y="4580"/>
                  <a:pt x="21060" y="6220"/>
                </a:cubicBezTo>
                <a:cubicBezTo>
                  <a:pt x="21060" y="6720"/>
                  <a:pt x="21000" y="7200"/>
                  <a:pt x="20830" y="7660"/>
                </a:cubicBezTo>
                <a:cubicBezTo>
                  <a:pt x="21310" y="8460"/>
                  <a:pt x="21600" y="9450"/>
                  <a:pt x="21600" y="10460"/>
                </a:cubicBezTo>
                <a:cubicBezTo>
                  <a:pt x="21600" y="12750"/>
                  <a:pt x="20310" y="14680"/>
                  <a:pt x="18650" y="15010"/>
                </a:cubicBezTo>
                <a:cubicBezTo>
                  <a:pt x="18650" y="17200"/>
                  <a:pt x="17370" y="18920"/>
                  <a:pt x="15770" y="18920"/>
                </a:cubicBezTo>
                <a:cubicBezTo>
                  <a:pt x="15220" y="18920"/>
                  <a:pt x="14700" y="18710"/>
                  <a:pt x="14240" y="18310"/>
                </a:cubicBezTo>
                <a:cubicBezTo>
                  <a:pt x="13820" y="20240"/>
                  <a:pt x="12490" y="21600"/>
                  <a:pt x="11000" y="21600"/>
                </a:cubicBezTo>
                <a:cubicBezTo>
                  <a:pt x="9890" y="21600"/>
                  <a:pt x="8840" y="20790"/>
                  <a:pt x="8210" y="19510"/>
                </a:cubicBezTo>
                <a:cubicBezTo>
                  <a:pt x="7620" y="20000"/>
                  <a:pt x="7930" y="20290"/>
                  <a:pt x="6240" y="20290"/>
                </a:cubicBezTo>
                <a:cubicBezTo>
                  <a:pt x="4850" y="20290"/>
                  <a:pt x="3570" y="19280"/>
                  <a:pt x="2900" y="17640"/>
                </a:cubicBezTo>
                <a:cubicBezTo>
                  <a:pt x="1300" y="17600"/>
                  <a:pt x="480" y="16300"/>
                  <a:pt x="480" y="14660"/>
                </a:cubicBezTo>
                <a:cubicBezTo>
                  <a:pt x="480" y="13900"/>
                  <a:pt x="690" y="13210"/>
                  <a:pt x="1070" y="12640"/>
                </a:cubicBezTo>
                <a:cubicBezTo>
                  <a:pt x="380" y="12160"/>
                  <a:pt x="0" y="11210"/>
                  <a:pt x="0" y="10120"/>
                </a:cubicBezTo>
                <a:cubicBezTo>
                  <a:pt x="0" y="8590"/>
                  <a:pt x="840" y="7330"/>
                  <a:pt x="1930" y="7160"/>
                </a:cubicBezTo>
                <a:close/>
                <a:moveTo>
                  <a:pt x="1930" y="7160"/>
                </a:moveTo>
                <a:cubicBezTo>
                  <a:pt x="1950" y="7410"/>
                  <a:pt x="2040" y="7690"/>
                  <a:pt x="2090" y="7920"/>
                </a:cubicBezTo>
                <a:moveTo>
                  <a:pt x="6970" y="2600"/>
                </a:moveTo>
                <a:cubicBezTo>
                  <a:pt x="7200" y="2790"/>
                  <a:pt x="7480" y="3050"/>
                  <a:pt x="7670" y="3310"/>
                </a:cubicBezTo>
                <a:moveTo>
                  <a:pt x="11210" y="1700"/>
                </a:moveTo>
                <a:cubicBezTo>
                  <a:pt x="11130" y="1910"/>
                  <a:pt x="11080" y="2160"/>
                  <a:pt x="11030" y="2400"/>
                </a:cubicBezTo>
                <a:moveTo>
                  <a:pt x="14870" y="1160"/>
                </a:moveTo>
                <a:cubicBezTo>
                  <a:pt x="14720" y="1400"/>
                  <a:pt x="14640" y="1720"/>
                  <a:pt x="14540" y="2010"/>
                </a:cubicBezTo>
                <a:moveTo>
                  <a:pt x="19110" y="2710"/>
                </a:moveTo>
                <a:cubicBezTo>
                  <a:pt x="19130" y="2890"/>
                  <a:pt x="19230" y="3290"/>
                  <a:pt x="19190" y="3380"/>
                </a:cubicBezTo>
                <a:moveTo>
                  <a:pt x="20830" y="7660"/>
                </a:moveTo>
                <a:cubicBezTo>
                  <a:pt x="20660" y="8170"/>
                  <a:pt x="20430" y="8620"/>
                  <a:pt x="20110" y="8990"/>
                </a:cubicBezTo>
                <a:moveTo>
                  <a:pt x="18660" y="15010"/>
                </a:moveTo>
                <a:cubicBezTo>
                  <a:pt x="18740" y="14200"/>
                  <a:pt x="18280" y="12200"/>
                  <a:pt x="17000" y="11450"/>
                </a:cubicBezTo>
                <a:moveTo>
                  <a:pt x="14240" y="18310"/>
                </a:moveTo>
                <a:cubicBezTo>
                  <a:pt x="14320" y="17980"/>
                  <a:pt x="14350" y="17680"/>
                  <a:pt x="14370" y="17360"/>
                </a:cubicBezTo>
                <a:moveTo>
                  <a:pt x="8220" y="19510"/>
                </a:moveTo>
                <a:cubicBezTo>
                  <a:pt x="8060" y="19250"/>
                  <a:pt x="7960" y="18950"/>
                  <a:pt x="7860" y="18640"/>
                </a:cubicBezTo>
                <a:moveTo>
                  <a:pt x="2900" y="17640"/>
                </a:moveTo>
                <a:cubicBezTo>
                  <a:pt x="3090" y="17600"/>
                  <a:pt x="3280" y="17540"/>
                  <a:pt x="3460" y="17450"/>
                </a:cubicBezTo>
                <a:moveTo>
                  <a:pt x="1070" y="12640"/>
                </a:moveTo>
                <a:cubicBezTo>
                  <a:pt x="1400" y="12900"/>
                  <a:pt x="1780" y="13130"/>
                  <a:pt x="2330" y="13040"/>
                </a:cubicBezTo>
              </a:path>
            </a:pathLst>
          </a:custGeom>
          <a:solidFill>
            <a:srgbClr val="B4C7DC"/>
          </a:solidFill>
          <a:ln w="72000">
            <a:solidFill>
              <a:srgbClr val="5983B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extShape 1"/>
          <p:cNvSpPr txBox="1"/>
          <p:nvPr/>
        </p:nvSpPr>
        <p:spPr>
          <a:xfrm>
            <a:off x="468360" y="360000"/>
            <a:ext cx="9071640" cy="425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1" u="dotDash" strike="noStrike" spc="-1">
                <a:solidFill>
                  <a:srgbClr val="FFA6A6"/>
                </a:solidFill>
                <a:uFill>
                  <a:solidFill>
                    <a:srgbClr val="FF6D6D"/>
                  </a:solidFill>
                </a:uFill>
                <a:latin typeface="Lucida Calligraphy"/>
              </a:rPr>
              <a:t>   This year I changed my class. Not because I didn’t like my previous class, just because I wanted to be in bilingual class. I think, my new class is ok. I have seen this people in my school many times before, but I didn’t know them well. I made friends with girls in my new class. I think theese girls are nice. English is very important to me. I really like this language and I want to speak English fluently.</a:t>
            </a:r>
            <a:endParaRPr lang="pl-PL" sz="2000" b="0" strike="noStrike" spc="-1">
              <a:latin typeface="Arial"/>
            </a:endParaRPr>
          </a:p>
        </p:txBody>
      </p:sp>
      <p:sp>
        <p:nvSpPr>
          <p:cNvPr id="238" name="CustomShape 2"/>
          <p:cNvSpPr/>
          <p:nvPr/>
        </p:nvSpPr>
        <p:spPr>
          <a:xfrm>
            <a:off x="180000" y="3960000"/>
            <a:ext cx="720000" cy="72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5CE"/>
          </a:soli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9" name="CustomShape 3"/>
          <p:cNvSpPr/>
          <p:nvPr/>
        </p:nvSpPr>
        <p:spPr>
          <a:xfrm>
            <a:off x="180000" y="324000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5CE"/>
          </a:soli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0" name="CustomShape 4"/>
          <p:cNvSpPr/>
          <p:nvPr/>
        </p:nvSpPr>
        <p:spPr>
          <a:xfrm>
            <a:off x="720000" y="3600000"/>
            <a:ext cx="180000" cy="18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5CE"/>
          </a:soli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1" name="CustomShape 5"/>
          <p:cNvSpPr/>
          <p:nvPr/>
        </p:nvSpPr>
        <p:spPr>
          <a:xfrm>
            <a:off x="1080000" y="4500000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5CE"/>
          </a:soli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2" name="CustomShape 6"/>
          <p:cNvSpPr/>
          <p:nvPr/>
        </p:nvSpPr>
        <p:spPr>
          <a:xfrm>
            <a:off x="1080000" y="3780000"/>
            <a:ext cx="540000" cy="54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5CE"/>
          </a:soli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3" name="CustomShape 7"/>
          <p:cNvSpPr/>
          <p:nvPr/>
        </p:nvSpPr>
        <p:spPr>
          <a:xfrm>
            <a:off x="1620000" y="4320000"/>
            <a:ext cx="540000" cy="54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5CE"/>
          </a:solidFill>
          <a:ln w="72000">
            <a:solidFill>
              <a:srgbClr val="FFBF00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4" name="CustomShape 8"/>
          <p:cNvSpPr/>
          <p:nvPr/>
        </p:nvSpPr>
        <p:spPr>
          <a:xfrm>
            <a:off x="5760000" y="2520000"/>
            <a:ext cx="2880000" cy="2160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10797" y="0"/>
                </a:moveTo>
                <a:lnTo>
                  <a:pt x="8278" y="8256"/>
                </a:lnTo>
                <a:lnTo>
                  <a:pt x="0" y="8256"/>
                </a:lnTo>
                <a:lnTo>
                  <a:pt x="6722" y="13405"/>
                </a:lnTo>
                <a:lnTo>
                  <a:pt x="4198" y="21600"/>
                </a:lnTo>
                <a:lnTo>
                  <a:pt x="10797" y="16580"/>
                </a:lnTo>
                <a:lnTo>
                  <a:pt x="17401" y="21600"/>
                </a:lnTo>
                <a:lnTo>
                  <a:pt x="14878" y="13405"/>
                </a:lnTo>
                <a:lnTo>
                  <a:pt x="21600" y="8256"/>
                </a:lnTo>
                <a:lnTo>
                  <a:pt x="13321" y="8256"/>
                </a:lnTo>
                <a:lnTo>
                  <a:pt x="10797" y="0"/>
                </a:lnTo>
                <a:close/>
              </a:path>
            </a:pathLst>
          </a:custGeom>
          <a:solidFill>
            <a:srgbClr val="FFFFA6"/>
          </a:solidFill>
          <a:ln w="72000">
            <a:solidFill>
              <a:srgbClr val="FFD428">
                <a:alpha val="3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 txBox="1"/>
          <p:nvPr/>
        </p:nvSpPr>
        <p:spPr>
          <a:xfrm>
            <a:off x="648360" y="360000"/>
            <a:ext cx="9071640" cy="4434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latin typeface="Arial"/>
              </a:rPr>
              <a:t>  </a:t>
            </a:r>
            <a:r>
              <a:rPr lang="pl-PL" sz="6000" b="1" i="1" u="dash" strike="noStrike" spc="-1">
                <a:solidFill>
                  <a:srgbClr val="F10D0C"/>
                </a:solidFill>
                <a:uFill>
                  <a:solidFill>
                    <a:srgbClr val="FF8000"/>
                  </a:solidFill>
                </a:uFill>
                <a:latin typeface="Linux Libertine Display G"/>
              </a:rPr>
              <a:t>THANK</a:t>
            </a:r>
            <a:endParaRPr lang="pl-PL" sz="6000" b="0" strike="noStrike" spc="-1"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6000" b="0" strike="noStrike" spc="-1">
                <a:latin typeface="Vineta BT"/>
              </a:rPr>
              <a:t>   </a:t>
            </a:r>
            <a:r>
              <a:rPr lang="pl-PL" sz="6000" b="0" u="dbl" strike="noStrike" spc="-1">
                <a:solidFill>
                  <a:srgbClr val="FFBF00"/>
                </a:solidFill>
                <a:uFill>
                  <a:solidFill>
                    <a:srgbClr val="81D41A"/>
                  </a:solidFill>
                </a:uFill>
                <a:latin typeface="Vineta BT"/>
              </a:rPr>
              <a:t>YOU</a:t>
            </a:r>
            <a:endParaRPr lang="pl-PL" sz="6000" b="0" strike="noStrike" spc="-1"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7200" b="0" strike="noStrike" spc="-1">
                <a:latin typeface="Showcard Gothic"/>
              </a:rPr>
              <a:t>            </a:t>
            </a:r>
            <a:r>
              <a:rPr lang="pl-PL" sz="7200" b="0" u="sng" strike="noStrike" spc="-1">
                <a:solidFill>
                  <a:srgbClr val="729FCF"/>
                </a:solidFill>
                <a:uFill>
                  <a:solidFill>
                    <a:srgbClr val="2A6099"/>
                  </a:solidFill>
                </a:uFill>
                <a:latin typeface="Showcard Gothic"/>
              </a:rPr>
              <a:t>FOR</a:t>
            </a:r>
            <a:endParaRPr lang="pl-PL" sz="7200" b="0" strike="noStrike" spc="-1"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7200" b="0" strike="noStrike" spc="-1">
                <a:latin typeface="Showcard Gothic"/>
              </a:rPr>
              <a:t>          </a:t>
            </a:r>
            <a:r>
              <a:rPr lang="pl-PL" sz="7200" b="0" u="dbl" strike="noStrike" spc="-1">
                <a:solidFill>
                  <a:srgbClr val="81D41A"/>
                </a:solidFill>
                <a:uFill>
                  <a:solidFill>
                    <a:srgbClr val="5983B0"/>
                  </a:solidFill>
                </a:uFill>
                <a:latin typeface="Showcard Gothic"/>
              </a:rPr>
              <a:t> Watching</a:t>
            </a:r>
            <a:endParaRPr lang="pl-PL" sz="7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505</Words>
  <Application>Microsoft Office PowerPoint</Application>
  <PresentationFormat>Niestandardowy</PresentationFormat>
  <Paragraphs>13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7</vt:i4>
      </vt:variant>
    </vt:vector>
  </HeadingPairs>
  <TitlesOfParts>
    <vt:vector size="9" baseType="lpstr">
      <vt:lpstr>Office Theme</vt:lpstr>
      <vt:lpstr>Office Theme</vt:lpstr>
      <vt:lpstr>Slajd 1</vt:lpstr>
      <vt:lpstr>Slajd 2</vt:lpstr>
      <vt:lpstr>Slajd 3</vt:lpstr>
      <vt:lpstr>Slajd 4</vt:lpstr>
      <vt:lpstr>Slajd 5</vt:lpstr>
      <vt:lpstr>Slajd 6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Beehive</dc:title>
  <dc:creator>Justyna</dc:creator>
  <cp:lastModifiedBy>Justyna</cp:lastModifiedBy>
  <cp:revision>9</cp:revision>
  <dcterms:created xsi:type="dcterms:W3CDTF">2020-09-27T14:09:30Z</dcterms:created>
  <dcterms:modified xsi:type="dcterms:W3CDTF">2020-10-30T13:05:36Z</dcterms:modified>
  <dc:language>pl-PL</dc:language>
</cp:coreProperties>
</file>