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6B935-0C5D-4235-9BB2-0B421E2F4C8D}" type="datetimeFigureOut">
              <a:rPr lang="tr-TR" smtClean="0"/>
              <a:pPr/>
              <a:t>8.09.2020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1FA93-2AAB-43DE-A2C7-85EE1F2FEE0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6B935-0C5D-4235-9BB2-0B421E2F4C8D}" type="datetimeFigureOut">
              <a:rPr lang="tr-TR" smtClean="0"/>
              <a:pPr/>
              <a:t>8.09.2020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1FA93-2AAB-43DE-A2C7-85EE1F2FEE0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6B935-0C5D-4235-9BB2-0B421E2F4C8D}" type="datetimeFigureOut">
              <a:rPr lang="tr-TR" smtClean="0"/>
              <a:pPr/>
              <a:t>8.09.2020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1FA93-2AAB-43DE-A2C7-85EE1F2FEE0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6B935-0C5D-4235-9BB2-0B421E2F4C8D}" type="datetimeFigureOut">
              <a:rPr lang="tr-TR" smtClean="0"/>
              <a:pPr/>
              <a:t>8.09.2020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1FA93-2AAB-43DE-A2C7-85EE1F2FEE0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6B935-0C5D-4235-9BB2-0B421E2F4C8D}" type="datetimeFigureOut">
              <a:rPr lang="tr-TR" smtClean="0"/>
              <a:pPr/>
              <a:t>8.09.2020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1FA93-2AAB-43DE-A2C7-85EE1F2FEE0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6B935-0C5D-4235-9BB2-0B421E2F4C8D}" type="datetimeFigureOut">
              <a:rPr lang="tr-TR" smtClean="0"/>
              <a:pPr/>
              <a:t>8.09.2020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1FA93-2AAB-43DE-A2C7-85EE1F2FEE0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6B935-0C5D-4235-9BB2-0B421E2F4C8D}" type="datetimeFigureOut">
              <a:rPr lang="tr-TR" smtClean="0"/>
              <a:pPr/>
              <a:t>8.09.2020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1FA93-2AAB-43DE-A2C7-85EE1F2FEE0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6B935-0C5D-4235-9BB2-0B421E2F4C8D}" type="datetimeFigureOut">
              <a:rPr lang="tr-TR" smtClean="0"/>
              <a:pPr/>
              <a:t>8.09.2020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1FA93-2AAB-43DE-A2C7-85EE1F2FEE0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6B935-0C5D-4235-9BB2-0B421E2F4C8D}" type="datetimeFigureOut">
              <a:rPr lang="tr-TR" smtClean="0"/>
              <a:pPr/>
              <a:t>8.09.2020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1FA93-2AAB-43DE-A2C7-85EE1F2FEE0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6B935-0C5D-4235-9BB2-0B421E2F4C8D}" type="datetimeFigureOut">
              <a:rPr lang="tr-TR" smtClean="0"/>
              <a:pPr/>
              <a:t>8.09.2020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1FA93-2AAB-43DE-A2C7-85EE1F2FEE0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6B935-0C5D-4235-9BB2-0B421E2F4C8D}" type="datetimeFigureOut">
              <a:rPr lang="tr-TR" smtClean="0"/>
              <a:pPr/>
              <a:t>8.09.2020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1FA93-2AAB-43DE-A2C7-85EE1F2FEE0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A6B935-0C5D-4235-9BB2-0B421E2F4C8D}" type="datetimeFigureOut">
              <a:rPr lang="tr-TR" smtClean="0"/>
              <a:pPr/>
              <a:t>8.09.2020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11FA93-2AAB-43DE-A2C7-85EE1F2FEE04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571472" y="214290"/>
            <a:ext cx="7772400" cy="1470025"/>
          </a:xfrm>
        </p:spPr>
        <p:txBody>
          <a:bodyPr/>
          <a:lstStyle/>
          <a:p>
            <a:r>
              <a:rPr lang="tr-TR" dirty="0" smtClean="0"/>
              <a:t>AUTOBIOGRAPHY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785786" y="1643050"/>
            <a:ext cx="7500990" cy="3286148"/>
          </a:xfrm>
        </p:spPr>
        <p:txBody>
          <a:bodyPr/>
          <a:lstStyle/>
          <a:p>
            <a:r>
              <a:rPr lang="tr-TR" dirty="0" err="1" smtClean="0">
                <a:solidFill>
                  <a:schemeClr val="tx1"/>
                </a:solidFill>
              </a:rPr>
              <a:t>My</a:t>
            </a:r>
            <a:r>
              <a:rPr lang="tr-TR" dirty="0" smtClean="0">
                <a:solidFill>
                  <a:schemeClr val="tx1"/>
                </a:solidFill>
              </a:rPr>
              <a:t> name is Gözde </a:t>
            </a:r>
            <a:r>
              <a:rPr lang="tr-TR" dirty="0" err="1" smtClean="0">
                <a:solidFill>
                  <a:schemeClr val="tx1"/>
                </a:solidFill>
              </a:rPr>
              <a:t>and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my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surname</a:t>
            </a:r>
            <a:r>
              <a:rPr lang="tr-TR" dirty="0" smtClean="0">
                <a:solidFill>
                  <a:schemeClr val="tx1"/>
                </a:solidFill>
              </a:rPr>
              <a:t> is Görmez.</a:t>
            </a:r>
            <a:r>
              <a:rPr lang="tr-TR" dirty="0" err="1" smtClean="0">
                <a:solidFill>
                  <a:schemeClr val="tx1"/>
                </a:solidFill>
              </a:rPr>
              <a:t>I’m</a:t>
            </a:r>
            <a:r>
              <a:rPr lang="tr-TR" dirty="0" smtClean="0">
                <a:solidFill>
                  <a:schemeClr val="tx1"/>
                </a:solidFill>
              </a:rPr>
              <a:t> 13 </a:t>
            </a:r>
            <a:r>
              <a:rPr lang="tr-TR" dirty="0" err="1" smtClean="0">
                <a:solidFill>
                  <a:schemeClr val="tx1"/>
                </a:solidFill>
              </a:rPr>
              <a:t>years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old</a:t>
            </a:r>
            <a:r>
              <a:rPr lang="tr-TR" dirty="0" smtClean="0">
                <a:solidFill>
                  <a:schemeClr val="tx1"/>
                </a:solidFill>
              </a:rPr>
              <a:t>.I </a:t>
            </a:r>
            <a:r>
              <a:rPr lang="tr-TR" dirty="0" err="1" smtClean="0">
                <a:solidFill>
                  <a:schemeClr val="tx1"/>
                </a:solidFill>
              </a:rPr>
              <a:t>have</a:t>
            </a:r>
            <a:r>
              <a:rPr lang="tr-TR" dirty="0" smtClean="0">
                <a:solidFill>
                  <a:schemeClr val="tx1"/>
                </a:solidFill>
              </a:rPr>
              <a:t> a </a:t>
            </a:r>
            <a:r>
              <a:rPr lang="tr-TR" dirty="0" err="1" smtClean="0">
                <a:solidFill>
                  <a:schemeClr val="tx1"/>
                </a:solidFill>
              </a:rPr>
              <a:t>sister</a:t>
            </a:r>
            <a:r>
              <a:rPr lang="tr-TR" dirty="0" smtClean="0">
                <a:solidFill>
                  <a:schemeClr val="tx1"/>
                </a:solidFill>
              </a:rPr>
              <a:t>.Her name is Gizem.</a:t>
            </a:r>
            <a:r>
              <a:rPr lang="tr-TR" dirty="0" err="1" smtClean="0">
                <a:solidFill>
                  <a:schemeClr val="tx1"/>
                </a:solidFill>
              </a:rPr>
              <a:t>My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mother’s</a:t>
            </a:r>
            <a:r>
              <a:rPr lang="tr-TR" dirty="0" smtClean="0">
                <a:solidFill>
                  <a:schemeClr val="tx1"/>
                </a:solidFill>
              </a:rPr>
              <a:t> name is Makbule.</a:t>
            </a:r>
            <a:r>
              <a:rPr lang="tr-TR" dirty="0" err="1" smtClean="0">
                <a:solidFill>
                  <a:schemeClr val="tx1"/>
                </a:solidFill>
              </a:rPr>
              <a:t>Also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my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father’s</a:t>
            </a:r>
            <a:r>
              <a:rPr lang="tr-TR" dirty="0" smtClean="0">
                <a:solidFill>
                  <a:schemeClr val="tx1"/>
                </a:solidFill>
              </a:rPr>
              <a:t> name is Ahmet.</a:t>
            </a:r>
            <a:r>
              <a:rPr lang="tr-TR" dirty="0" err="1" smtClean="0">
                <a:solidFill>
                  <a:schemeClr val="tx1"/>
                </a:solidFill>
              </a:rPr>
              <a:t>My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mother</a:t>
            </a:r>
            <a:r>
              <a:rPr lang="tr-TR" dirty="0" smtClean="0">
                <a:solidFill>
                  <a:schemeClr val="tx1"/>
                </a:solidFill>
              </a:rPr>
              <a:t> is a </a:t>
            </a:r>
            <a:r>
              <a:rPr lang="tr-TR" dirty="0" err="1" smtClean="0">
                <a:solidFill>
                  <a:schemeClr val="tx1"/>
                </a:solidFill>
              </a:rPr>
              <a:t>housewife</a:t>
            </a:r>
            <a:r>
              <a:rPr lang="tr-TR" dirty="0" smtClean="0">
                <a:solidFill>
                  <a:schemeClr val="tx1"/>
                </a:solidFill>
              </a:rPr>
              <a:t>.</a:t>
            </a:r>
            <a:r>
              <a:rPr lang="tr-TR" dirty="0" err="1" smtClean="0">
                <a:solidFill>
                  <a:schemeClr val="tx1"/>
                </a:solidFill>
              </a:rPr>
              <a:t>My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father</a:t>
            </a:r>
            <a:r>
              <a:rPr lang="tr-TR" dirty="0" smtClean="0">
                <a:solidFill>
                  <a:schemeClr val="tx1"/>
                </a:solidFill>
              </a:rPr>
              <a:t> is a </a:t>
            </a:r>
            <a:r>
              <a:rPr lang="tr-TR" dirty="0" err="1" smtClean="0">
                <a:solidFill>
                  <a:schemeClr val="tx1"/>
                </a:solidFill>
              </a:rPr>
              <a:t>technical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manager</a:t>
            </a:r>
            <a:r>
              <a:rPr lang="tr-TR" dirty="0" smtClean="0">
                <a:solidFill>
                  <a:schemeClr val="tx1"/>
                </a:solidFill>
              </a:rPr>
              <a:t>.I </a:t>
            </a:r>
            <a:r>
              <a:rPr lang="tr-TR" dirty="0" err="1" smtClean="0">
                <a:solidFill>
                  <a:schemeClr val="tx1"/>
                </a:solidFill>
              </a:rPr>
              <a:t>live</a:t>
            </a:r>
            <a:r>
              <a:rPr lang="tr-TR" dirty="0" smtClean="0">
                <a:solidFill>
                  <a:schemeClr val="tx1"/>
                </a:solidFill>
              </a:rPr>
              <a:t> in </a:t>
            </a:r>
            <a:r>
              <a:rPr lang="tr-TR" dirty="0" err="1" smtClean="0">
                <a:solidFill>
                  <a:schemeClr val="tx1"/>
                </a:solidFill>
              </a:rPr>
              <a:t>Turkey</a:t>
            </a:r>
            <a:endParaRPr lang="tr-TR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acer\Desktop\indi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4857760"/>
            <a:ext cx="3059115" cy="1743075"/>
          </a:xfrm>
          <a:prstGeom prst="rect">
            <a:avLst/>
          </a:prstGeom>
          <a:noFill/>
        </p:spPr>
      </p:pic>
      <p:pic>
        <p:nvPicPr>
          <p:cNvPr id="1027" name="Picture 3" descr="C:\Users\acer\Desktop\indir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2066" y="4786322"/>
            <a:ext cx="3000396" cy="17430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57158" y="214290"/>
            <a:ext cx="8229600" cy="1143000"/>
          </a:xfrm>
        </p:spPr>
        <p:txBody>
          <a:bodyPr/>
          <a:lstStyle/>
          <a:p>
            <a:r>
              <a:rPr lang="tr-TR" dirty="0" smtClean="0"/>
              <a:t>MY HOBBIES</a:t>
            </a:r>
            <a:endParaRPr lang="tr-TR" dirty="0"/>
          </a:p>
        </p:txBody>
      </p:sp>
      <p:sp>
        <p:nvSpPr>
          <p:cNvPr id="4" name="2 İçerik Yer Tutucusu"/>
          <p:cNvSpPr>
            <a:spLocks noGrp="1"/>
          </p:cNvSpPr>
          <p:nvPr>
            <p:ph idx="1"/>
          </p:nvPr>
        </p:nvSpPr>
        <p:spPr>
          <a:xfrm>
            <a:off x="457200" y="1571612"/>
            <a:ext cx="3257544" cy="4554551"/>
          </a:xfrm>
        </p:spPr>
        <p:txBody>
          <a:bodyPr>
            <a:normAutofit fontScale="92500" lnSpcReduction="10000"/>
          </a:bodyPr>
          <a:lstStyle/>
          <a:p>
            <a:pPr marL="514350" indent="-514350" algn="ctr"/>
            <a:r>
              <a:rPr lang="tr-TR" sz="4400" dirty="0" smtClean="0"/>
              <a:t>HIKING</a:t>
            </a:r>
            <a:endParaRPr lang="tr-TR" sz="4400" dirty="0"/>
          </a:p>
          <a:p>
            <a:pPr marL="514350" indent="-514350" algn="ctr">
              <a:lnSpc>
                <a:spcPct val="300000"/>
              </a:lnSpc>
            </a:pPr>
            <a:r>
              <a:rPr lang="tr-TR" sz="4400" dirty="0" smtClean="0"/>
              <a:t>RUNNING</a:t>
            </a:r>
          </a:p>
          <a:p>
            <a:pPr marL="514350" indent="-514350" algn="ctr">
              <a:lnSpc>
                <a:spcPct val="300000"/>
              </a:lnSpc>
            </a:pPr>
            <a:r>
              <a:rPr lang="tr-TR" sz="4400" dirty="0" smtClean="0"/>
              <a:t>SWIMMING</a:t>
            </a:r>
            <a:endParaRPr lang="tr-TR" sz="4400" dirty="0"/>
          </a:p>
          <a:p>
            <a:pPr marL="514350" indent="-514350" algn="ctr">
              <a:lnSpc>
                <a:spcPct val="300000"/>
              </a:lnSpc>
            </a:pPr>
            <a:endParaRPr lang="tr-TR" sz="4400" dirty="0"/>
          </a:p>
        </p:txBody>
      </p:sp>
      <p:pic>
        <p:nvPicPr>
          <p:cNvPr id="2050" name="Picture 2" descr="C:\Users\acer\Desktop\indir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9190" y="1142985"/>
            <a:ext cx="3100388" cy="1357322"/>
          </a:xfrm>
          <a:prstGeom prst="rect">
            <a:avLst/>
          </a:prstGeom>
          <a:noFill/>
        </p:spPr>
      </p:pic>
      <p:pic>
        <p:nvPicPr>
          <p:cNvPr id="2051" name="Picture 3" descr="C:\Users\acer\Desktop\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90" y="2714620"/>
            <a:ext cx="2976565" cy="1571637"/>
          </a:xfrm>
          <a:prstGeom prst="rect">
            <a:avLst/>
          </a:prstGeom>
          <a:noFill/>
        </p:spPr>
      </p:pic>
      <p:pic>
        <p:nvPicPr>
          <p:cNvPr id="2052" name="Picture 4" descr="C:\Users\acer\Desktop\b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29190" y="4786322"/>
            <a:ext cx="3171825" cy="14382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MY </a:t>
            </a:r>
            <a:r>
              <a:rPr lang="tr-TR" smtClean="0"/>
              <a:t>PHOBIAS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357298"/>
            <a:ext cx="3829048" cy="4768865"/>
          </a:xfrm>
        </p:spPr>
        <p:txBody>
          <a:bodyPr>
            <a:normAutofit/>
          </a:bodyPr>
          <a:lstStyle/>
          <a:p>
            <a:r>
              <a:rPr lang="tr-TR" sz="4000" dirty="0" smtClean="0"/>
              <a:t>LOUD SOUND</a:t>
            </a:r>
          </a:p>
          <a:p>
            <a:pPr>
              <a:lnSpc>
                <a:spcPct val="300000"/>
              </a:lnSpc>
            </a:pPr>
            <a:r>
              <a:rPr lang="tr-TR" sz="4000" dirty="0" smtClean="0"/>
              <a:t>MOUSE</a:t>
            </a:r>
          </a:p>
          <a:p>
            <a:pPr>
              <a:lnSpc>
                <a:spcPct val="300000"/>
              </a:lnSpc>
            </a:pPr>
            <a:r>
              <a:rPr lang="tr-TR" sz="4000" dirty="0" smtClean="0"/>
              <a:t>SNAKE</a:t>
            </a:r>
            <a:endParaRPr lang="tr-TR" sz="4000" dirty="0"/>
          </a:p>
        </p:txBody>
      </p:sp>
      <p:pic>
        <p:nvPicPr>
          <p:cNvPr id="3074" name="Picture 2" descr="C:\Users\acer\Desktop\ıı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1214422"/>
            <a:ext cx="2847975" cy="1385886"/>
          </a:xfrm>
          <a:prstGeom prst="rect">
            <a:avLst/>
          </a:prstGeom>
          <a:noFill/>
        </p:spPr>
      </p:pic>
      <p:pic>
        <p:nvPicPr>
          <p:cNvPr id="3075" name="Picture 3" descr="C:\Users\acer\Desktop\üü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4942" y="2928934"/>
            <a:ext cx="2847975" cy="1500198"/>
          </a:xfrm>
          <a:prstGeom prst="rect">
            <a:avLst/>
          </a:prstGeom>
          <a:noFill/>
        </p:spPr>
      </p:pic>
      <p:pic>
        <p:nvPicPr>
          <p:cNvPr id="3076" name="Picture 4" descr="C:\Users\acer\Desktop\ğğ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86380" y="4929198"/>
            <a:ext cx="2847975" cy="1600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FUTURE ME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4525963"/>
          </a:xfrm>
        </p:spPr>
        <p:txBody>
          <a:bodyPr/>
          <a:lstStyle/>
          <a:p>
            <a:r>
              <a:rPr lang="tr-TR" sz="4000" dirty="0" err="1" smtClean="0"/>
              <a:t>When</a:t>
            </a:r>
            <a:r>
              <a:rPr lang="tr-TR" sz="4000" dirty="0" smtClean="0"/>
              <a:t> I </a:t>
            </a:r>
            <a:r>
              <a:rPr lang="tr-TR" sz="4000" dirty="0" err="1" smtClean="0"/>
              <a:t>grow</a:t>
            </a:r>
            <a:r>
              <a:rPr lang="tr-TR" sz="4000" dirty="0" smtClean="0"/>
              <a:t> </a:t>
            </a:r>
            <a:r>
              <a:rPr lang="tr-TR" sz="4000" dirty="0" err="1" smtClean="0"/>
              <a:t>up</a:t>
            </a:r>
            <a:r>
              <a:rPr lang="tr-TR" sz="4000" dirty="0" smtClean="0"/>
              <a:t> I </a:t>
            </a:r>
            <a:r>
              <a:rPr lang="tr-TR" sz="4000" dirty="0" err="1" smtClean="0"/>
              <a:t>want</a:t>
            </a:r>
            <a:r>
              <a:rPr lang="tr-TR" sz="4000" dirty="0" smtClean="0"/>
              <a:t> </a:t>
            </a:r>
            <a:r>
              <a:rPr lang="tr-TR" sz="4000" dirty="0" err="1" smtClean="0"/>
              <a:t>to</a:t>
            </a:r>
            <a:r>
              <a:rPr lang="tr-TR" sz="4000" dirty="0" smtClean="0"/>
              <a:t> be a general </a:t>
            </a:r>
            <a:r>
              <a:rPr lang="tr-TR" sz="4000" dirty="0" err="1" smtClean="0"/>
              <a:t>surgeon</a:t>
            </a:r>
            <a:r>
              <a:rPr lang="tr-TR" sz="4000" dirty="0" smtClean="0"/>
              <a:t>.</a:t>
            </a:r>
            <a:r>
              <a:rPr lang="tr-TR" sz="4000" dirty="0" err="1" smtClean="0"/>
              <a:t>And</a:t>
            </a:r>
            <a:r>
              <a:rPr lang="tr-TR" sz="4000" dirty="0" smtClean="0"/>
              <a:t> I </a:t>
            </a:r>
            <a:r>
              <a:rPr lang="tr-TR" sz="4000" dirty="0" err="1" smtClean="0"/>
              <a:t>know</a:t>
            </a:r>
            <a:r>
              <a:rPr lang="tr-TR" sz="4000" dirty="0" smtClean="0"/>
              <a:t> I </a:t>
            </a:r>
            <a:r>
              <a:rPr lang="tr-TR" sz="4000" dirty="0" err="1" smtClean="0"/>
              <a:t>have</a:t>
            </a:r>
            <a:r>
              <a:rPr lang="tr-TR" sz="4000" dirty="0" smtClean="0"/>
              <a:t> </a:t>
            </a:r>
            <a:r>
              <a:rPr lang="tr-TR" sz="4000" dirty="0" err="1" smtClean="0"/>
              <a:t>to</a:t>
            </a:r>
            <a:r>
              <a:rPr lang="tr-TR" sz="4000" dirty="0" smtClean="0"/>
              <a:t> </a:t>
            </a:r>
            <a:r>
              <a:rPr lang="tr-TR" sz="4000" dirty="0" err="1" smtClean="0"/>
              <a:t>work</a:t>
            </a:r>
            <a:r>
              <a:rPr lang="tr-TR" sz="4000" dirty="0" smtClean="0"/>
              <a:t> hard </a:t>
            </a:r>
            <a:r>
              <a:rPr lang="tr-TR" sz="4000" dirty="0" err="1" smtClean="0"/>
              <a:t>for</a:t>
            </a:r>
            <a:r>
              <a:rPr lang="tr-TR" sz="4000" dirty="0" smtClean="0"/>
              <a:t> </a:t>
            </a:r>
            <a:r>
              <a:rPr lang="tr-TR" sz="4000" dirty="0" err="1" smtClean="0"/>
              <a:t>this</a:t>
            </a:r>
            <a:r>
              <a:rPr lang="tr-TR" sz="4000" dirty="0" smtClean="0"/>
              <a:t> .I </a:t>
            </a:r>
            <a:r>
              <a:rPr lang="tr-TR" sz="4000" dirty="0" err="1" smtClean="0"/>
              <a:t>think</a:t>
            </a:r>
            <a:r>
              <a:rPr lang="tr-TR" sz="4000" dirty="0" smtClean="0"/>
              <a:t> I </a:t>
            </a:r>
            <a:r>
              <a:rPr lang="tr-TR" sz="4000" dirty="0" err="1" smtClean="0"/>
              <a:t>should</a:t>
            </a:r>
            <a:r>
              <a:rPr lang="tr-TR" sz="4000" dirty="0" smtClean="0"/>
              <a:t> be a general </a:t>
            </a:r>
            <a:r>
              <a:rPr lang="tr-TR" sz="4000" dirty="0" err="1" smtClean="0"/>
              <a:t>surgeon</a:t>
            </a:r>
            <a:r>
              <a:rPr lang="tr-TR" sz="4000" dirty="0" smtClean="0"/>
              <a:t> as it is a </a:t>
            </a:r>
            <a:r>
              <a:rPr lang="tr-TR" sz="4000" dirty="0" err="1" smtClean="0"/>
              <a:t>profession</a:t>
            </a:r>
            <a:r>
              <a:rPr lang="tr-TR" sz="4000" dirty="0" smtClean="0"/>
              <a:t> </a:t>
            </a:r>
            <a:r>
              <a:rPr lang="tr-TR" sz="4000" dirty="0" err="1" smtClean="0"/>
              <a:t>suıtable</a:t>
            </a:r>
            <a:r>
              <a:rPr lang="tr-TR" sz="4000" dirty="0" smtClean="0"/>
              <a:t> </a:t>
            </a:r>
            <a:r>
              <a:rPr lang="tr-TR" sz="4000" dirty="0" err="1" smtClean="0"/>
              <a:t>for</a:t>
            </a:r>
            <a:r>
              <a:rPr lang="tr-TR" sz="4000" dirty="0" smtClean="0"/>
              <a:t> </a:t>
            </a:r>
            <a:r>
              <a:rPr lang="tr-TR" sz="4000" dirty="0" err="1" smtClean="0"/>
              <a:t>my</a:t>
            </a:r>
            <a:r>
              <a:rPr lang="tr-TR" sz="4000" dirty="0" smtClean="0"/>
              <a:t> </a:t>
            </a:r>
            <a:r>
              <a:rPr lang="tr-TR" sz="4000" dirty="0" err="1" smtClean="0"/>
              <a:t>interests</a:t>
            </a:r>
            <a:r>
              <a:rPr lang="tr-TR" dirty="0" smtClean="0"/>
              <a:t>. </a:t>
            </a:r>
            <a:endParaRPr lang="tr-TR" dirty="0"/>
          </a:p>
        </p:txBody>
      </p:sp>
      <p:pic>
        <p:nvPicPr>
          <p:cNvPr id="4098" name="Picture 2" descr="C:\Users\acer\Desktop\oo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4786322"/>
            <a:ext cx="2781300" cy="1647825"/>
          </a:xfrm>
          <a:prstGeom prst="rect">
            <a:avLst/>
          </a:prstGeom>
          <a:noFill/>
        </p:spPr>
      </p:pic>
      <p:pic>
        <p:nvPicPr>
          <p:cNvPr id="4099" name="Picture 3" descr="C:\Users\acer\Desktop\88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4857760"/>
            <a:ext cx="3314700" cy="15716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SCHOOL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285861"/>
            <a:ext cx="8229600" cy="3643337"/>
          </a:xfrm>
        </p:spPr>
        <p:txBody>
          <a:bodyPr>
            <a:normAutofit fontScale="92500" lnSpcReduction="20000"/>
          </a:bodyPr>
          <a:lstStyle/>
          <a:p>
            <a:r>
              <a:rPr lang="tr-TR" dirty="0" err="1" smtClean="0"/>
              <a:t>My</a:t>
            </a:r>
            <a:r>
              <a:rPr lang="tr-TR" dirty="0" smtClean="0"/>
              <a:t> 8th </a:t>
            </a:r>
            <a:r>
              <a:rPr lang="tr-TR" dirty="0" err="1" smtClean="0"/>
              <a:t>grade</a:t>
            </a:r>
            <a:r>
              <a:rPr lang="tr-TR" dirty="0" smtClean="0"/>
              <a:t> at BERAT HAYRİYE CÖMERTOĞLU </a:t>
            </a:r>
            <a:r>
              <a:rPr lang="tr-TR" dirty="0" err="1" smtClean="0"/>
              <a:t>Elemantary</a:t>
            </a:r>
            <a:r>
              <a:rPr lang="tr-TR" dirty="0" smtClean="0"/>
              <a:t> </a:t>
            </a:r>
            <a:r>
              <a:rPr lang="tr-TR" dirty="0" err="1" smtClean="0"/>
              <a:t>School</a:t>
            </a:r>
            <a:endParaRPr lang="tr-TR" dirty="0" smtClean="0"/>
          </a:p>
          <a:p>
            <a:pPr>
              <a:lnSpc>
                <a:spcPct val="200000"/>
              </a:lnSpc>
            </a:pPr>
            <a:r>
              <a:rPr lang="tr-TR" dirty="0" smtClean="0"/>
              <a:t>CLASS: 8-A</a:t>
            </a:r>
          </a:p>
          <a:p>
            <a:pPr>
              <a:lnSpc>
                <a:spcPct val="200000"/>
              </a:lnSpc>
            </a:pPr>
            <a:r>
              <a:rPr lang="tr-TR" dirty="0" smtClean="0"/>
              <a:t>SCHOOL ADDRESS:Okurcalar Mah. </a:t>
            </a:r>
            <a:r>
              <a:rPr lang="tr-TR" dirty="0" err="1" smtClean="0"/>
              <a:t>Alara</a:t>
            </a:r>
            <a:r>
              <a:rPr lang="tr-TR" dirty="0" smtClean="0"/>
              <a:t> Yolu NO:56    ALANYA/ANTALYA</a:t>
            </a:r>
          </a:p>
        </p:txBody>
      </p:sp>
      <p:pic>
        <p:nvPicPr>
          <p:cNvPr id="5122" name="Picture 2" descr="C:\Users\acer\Desktop\LLLL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4857760"/>
            <a:ext cx="2619375" cy="1752600"/>
          </a:xfrm>
          <a:prstGeom prst="rect">
            <a:avLst/>
          </a:prstGeom>
          <a:noFill/>
        </p:spPr>
      </p:pic>
      <p:pic>
        <p:nvPicPr>
          <p:cNvPr id="5124" name="Picture 4" descr="C:\Users\acer\Desktop\ÜÜÜÜ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4857760"/>
            <a:ext cx="3071834" cy="16430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WHERE DO I LIVE?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328997"/>
          </a:xfrm>
        </p:spPr>
        <p:txBody>
          <a:bodyPr>
            <a:normAutofit/>
          </a:bodyPr>
          <a:lstStyle/>
          <a:p>
            <a:r>
              <a:rPr lang="tr-TR" sz="4000" dirty="0" smtClean="0"/>
              <a:t>I </a:t>
            </a:r>
            <a:r>
              <a:rPr lang="tr-TR" sz="4000" dirty="0" err="1" smtClean="0"/>
              <a:t>live</a:t>
            </a:r>
            <a:r>
              <a:rPr lang="tr-TR" sz="4000" dirty="0" smtClean="0"/>
              <a:t> in Alanya </a:t>
            </a:r>
            <a:r>
              <a:rPr lang="tr-TR" sz="4000" dirty="0" err="1" smtClean="0"/>
              <a:t>district</a:t>
            </a:r>
            <a:r>
              <a:rPr lang="tr-TR" sz="4000" dirty="0" smtClean="0"/>
              <a:t> of Antalya.</a:t>
            </a:r>
            <a:r>
              <a:rPr lang="tr-TR" sz="4000" dirty="0" err="1" smtClean="0"/>
              <a:t>Where</a:t>
            </a:r>
            <a:r>
              <a:rPr lang="tr-TR" sz="4000" dirty="0" smtClean="0"/>
              <a:t> I </a:t>
            </a:r>
            <a:r>
              <a:rPr lang="tr-TR" sz="4000" dirty="0" err="1" smtClean="0"/>
              <a:t>live</a:t>
            </a:r>
            <a:r>
              <a:rPr lang="tr-TR" sz="4000" dirty="0" smtClean="0"/>
              <a:t> is a </a:t>
            </a:r>
            <a:r>
              <a:rPr lang="tr-TR" sz="4000" dirty="0" err="1" smtClean="0"/>
              <a:t>touristic</a:t>
            </a:r>
            <a:r>
              <a:rPr lang="tr-TR" sz="4000" dirty="0" smtClean="0"/>
              <a:t> </a:t>
            </a:r>
            <a:r>
              <a:rPr lang="tr-TR" sz="4000" dirty="0" err="1" smtClean="0"/>
              <a:t>place</a:t>
            </a:r>
            <a:r>
              <a:rPr lang="tr-TR" sz="4000" dirty="0" smtClean="0"/>
              <a:t>.</a:t>
            </a:r>
            <a:r>
              <a:rPr lang="tr-TR" sz="4000" dirty="0" err="1" smtClean="0"/>
              <a:t>It’s</a:t>
            </a:r>
            <a:r>
              <a:rPr lang="tr-TR" sz="4000" dirty="0" smtClean="0"/>
              <a:t> </a:t>
            </a:r>
            <a:r>
              <a:rPr lang="tr-TR" sz="4000" dirty="0" err="1" smtClean="0"/>
              <a:t>population</a:t>
            </a:r>
            <a:r>
              <a:rPr lang="tr-TR" sz="4000" dirty="0" smtClean="0"/>
              <a:t> is </a:t>
            </a:r>
            <a:r>
              <a:rPr lang="tr-TR" sz="4000" dirty="0" err="1" smtClean="0"/>
              <a:t>very</a:t>
            </a:r>
            <a:r>
              <a:rPr lang="tr-TR" sz="4000" dirty="0" smtClean="0"/>
              <a:t> </a:t>
            </a:r>
            <a:r>
              <a:rPr lang="tr-TR" sz="4000" dirty="0" err="1" smtClean="0"/>
              <a:t>large</a:t>
            </a:r>
            <a:r>
              <a:rPr lang="tr-TR" sz="4000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tr-TR" sz="4000" dirty="0" smtClean="0"/>
              <a:t>POPULATION: 50003 </a:t>
            </a:r>
          </a:p>
          <a:p>
            <a:pPr>
              <a:lnSpc>
                <a:spcPct val="150000"/>
              </a:lnSpc>
            </a:pPr>
            <a:endParaRPr lang="tr-TR" sz="4000" dirty="0" smtClean="0"/>
          </a:p>
        </p:txBody>
      </p:sp>
      <p:pic>
        <p:nvPicPr>
          <p:cNvPr id="6146" name="Picture 2" descr="C:\Users\acer\Desktop\indir (4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4714884"/>
            <a:ext cx="2857500" cy="1600200"/>
          </a:xfrm>
          <a:prstGeom prst="rect">
            <a:avLst/>
          </a:prstGeom>
          <a:noFill/>
        </p:spPr>
      </p:pic>
      <p:pic>
        <p:nvPicPr>
          <p:cNvPr id="6147" name="Picture 3" descr="C:\Users\acer\Desktop\pppp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4876" y="4714884"/>
            <a:ext cx="2838450" cy="16097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42910" y="1142984"/>
            <a:ext cx="7772400" cy="1470025"/>
          </a:xfrm>
        </p:spPr>
        <p:txBody>
          <a:bodyPr>
            <a:normAutofit/>
          </a:bodyPr>
          <a:lstStyle/>
          <a:p>
            <a:r>
              <a:rPr lang="tr-TR" sz="6600" dirty="0" smtClean="0"/>
              <a:t>GOOD BYE……</a:t>
            </a:r>
            <a:endParaRPr lang="tr-TR" sz="66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000100" y="2786058"/>
            <a:ext cx="6772300" cy="1752600"/>
          </a:xfrm>
        </p:spPr>
        <p:txBody>
          <a:bodyPr>
            <a:normAutofit/>
          </a:bodyPr>
          <a:lstStyle/>
          <a:p>
            <a:r>
              <a:rPr lang="tr-TR" sz="6600" dirty="0" smtClean="0">
                <a:solidFill>
                  <a:srgbClr val="00B0F0"/>
                </a:solidFill>
              </a:rPr>
              <a:t>STAY HEALTHY</a:t>
            </a:r>
            <a:endParaRPr lang="tr-TR" sz="6600" dirty="0">
              <a:solidFill>
                <a:srgbClr val="00B0F0"/>
              </a:solidFill>
            </a:endParaRPr>
          </a:p>
        </p:txBody>
      </p:sp>
      <p:pic>
        <p:nvPicPr>
          <p:cNvPr id="7170" name="Picture 2" descr="C:\Users\acer\Desktop\NNN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4286256"/>
            <a:ext cx="3292106" cy="2160000"/>
          </a:xfrm>
          <a:prstGeom prst="rect">
            <a:avLst/>
          </a:prstGeom>
          <a:noFill/>
        </p:spPr>
      </p:pic>
      <p:pic>
        <p:nvPicPr>
          <p:cNvPr id="7171" name="Picture 3" descr="C:\Users\acer\Desktop\N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4357694"/>
            <a:ext cx="2333625" cy="19526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144</Words>
  <Application>Microsoft Office PowerPoint</Application>
  <PresentationFormat>Ekran Gösterisi (4:3)</PresentationFormat>
  <Paragraphs>21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Ofis Teması</vt:lpstr>
      <vt:lpstr>AUTOBIOGRAPHY</vt:lpstr>
      <vt:lpstr>MY HOBBIES</vt:lpstr>
      <vt:lpstr>MY PHOBIAS</vt:lpstr>
      <vt:lpstr>FUTURE ME</vt:lpstr>
      <vt:lpstr>SCHOOL</vt:lpstr>
      <vt:lpstr>WHERE DO I LIVE?</vt:lpstr>
      <vt:lpstr>GOOD BYE……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AUTOBİOGRAPHY</dc:title>
  <dc:creator>Windows Kullanıcısı</dc:creator>
  <cp:lastModifiedBy>Windows Kullanıcısı</cp:lastModifiedBy>
  <cp:revision>11</cp:revision>
  <dcterms:created xsi:type="dcterms:W3CDTF">2020-09-08T16:12:21Z</dcterms:created>
  <dcterms:modified xsi:type="dcterms:W3CDTF">2020-09-08T17:53:26Z</dcterms:modified>
</cp:coreProperties>
</file>