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sldIdLst>
    <p:sldId id="256" r:id="rId2"/>
    <p:sldId id="260" r:id="rId3"/>
    <p:sldId id="258" r:id="rId4"/>
    <p:sldId id="261" r:id="rId5"/>
    <p:sldId id="262" r:id="rId6"/>
    <p:sldId id="259" r:id="rId7"/>
    <p:sldId id="263"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4A381-E131-4576-B233-776A6087D961}" v="7" dt="2020-09-27T12:40:21.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69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sia G" userId="31abf3b8c00cb677" providerId="LiveId" clId="{4A74A381-E131-4576-B233-776A6087D961}"/>
    <pc:docChg chg="custSel modSld">
      <pc:chgData name="Marysia G" userId="31abf3b8c00cb677" providerId="LiveId" clId="{4A74A381-E131-4576-B233-776A6087D961}" dt="2020-09-27T12:59:11.888" v="176" actId="20577"/>
      <pc:docMkLst>
        <pc:docMk/>
      </pc:docMkLst>
      <pc:sldChg chg="modSp mod">
        <pc:chgData name="Marysia G" userId="31abf3b8c00cb677" providerId="LiveId" clId="{4A74A381-E131-4576-B233-776A6087D961}" dt="2020-09-27T12:56:19.023" v="128" actId="255"/>
        <pc:sldMkLst>
          <pc:docMk/>
          <pc:sldMk cId="1556802306" sldId="256"/>
        </pc:sldMkLst>
        <pc:spChg chg="mod">
          <ac:chgData name="Marysia G" userId="31abf3b8c00cb677" providerId="LiveId" clId="{4A74A381-E131-4576-B233-776A6087D961}" dt="2020-09-27T12:56:19.023" v="128" actId="255"/>
          <ac:spMkLst>
            <pc:docMk/>
            <pc:sldMk cId="1556802306" sldId="256"/>
            <ac:spMk id="3" creationId="{AD1B2601-01E1-410C-96D7-B432EB68A5CE}"/>
          </ac:spMkLst>
        </pc:spChg>
      </pc:sldChg>
      <pc:sldChg chg="modSp mod modTransition">
        <pc:chgData name="Marysia G" userId="31abf3b8c00cb677" providerId="LiveId" clId="{4A74A381-E131-4576-B233-776A6087D961}" dt="2020-09-27T12:56:38.841" v="130" actId="255"/>
        <pc:sldMkLst>
          <pc:docMk/>
          <pc:sldMk cId="3626285118" sldId="258"/>
        </pc:sldMkLst>
        <pc:spChg chg="mod">
          <ac:chgData name="Marysia G" userId="31abf3b8c00cb677" providerId="LiveId" clId="{4A74A381-E131-4576-B233-776A6087D961}" dt="2020-09-27T12:56:38.841" v="130" actId="255"/>
          <ac:spMkLst>
            <pc:docMk/>
            <pc:sldMk cId="3626285118" sldId="258"/>
            <ac:spMk id="27" creationId="{E562A3A7-4EA8-478E-898D-72AC7F2043FF}"/>
          </ac:spMkLst>
        </pc:spChg>
      </pc:sldChg>
      <pc:sldChg chg="modSp mod modTransition">
        <pc:chgData name="Marysia G" userId="31abf3b8c00cb677" providerId="LiveId" clId="{4A74A381-E131-4576-B233-776A6087D961}" dt="2020-09-27T12:59:11.888" v="176" actId="20577"/>
        <pc:sldMkLst>
          <pc:docMk/>
          <pc:sldMk cId="1014076168" sldId="259"/>
        </pc:sldMkLst>
        <pc:spChg chg="mod">
          <ac:chgData name="Marysia G" userId="31abf3b8c00cb677" providerId="LiveId" clId="{4A74A381-E131-4576-B233-776A6087D961}" dt="2020-09-27T12:59:11.888" v="176" actId="20577"/>
          <ac:spMkLst>
            <pc:docMk/>
            <pc:sldMk cId="1014076168" sldId="259"/>
            <ac:spMk id="2" creationId="{73FAF52C-E25C-46AD-B3E7-CA7C1EB291A4}"/>
          </ac:spMkLst>
        </pc:spChg>
      </pc:sldChg>
      <pc:sldChg chg="modSp mod modTransition">
        <pc:chgData name="Marysia G" userId="31abf3b8c00cb677" providerId="LiveId" clId="{4A74A381-E131-4576-B233-776A6087D961}" dt="2020-09-27T12:56:26.925" v="129" actId="120"/>
        <pc:sldMkLst>
          <pc:docMk/>
          <pc:sldMk cId="1173921363" sldId="260"/>
        </pc:sldMkLst>
        <pc:spChg chg="mod">
          <ac:chgData name="Marysia G" userId="31abf3b8c00cb677" providerId="LiveId" clId="{4A74A381-E131-4576-B233-776A6087D961}" dt="2020-09-27T12:56:26.925" v="129" actId="120"/>
          <ac:spMkLst>
            <pc:docMk/>
            <pc:sldMk cId="1173921363" sldId="260"/>
            <ac:spMk id="2" creationId="{7FC6819F-4E41-479F-81EA-E875228D26CF}"/>
          </ac:spMkLst>
        </pc:spChg>
      </pc:sldChg>
      <pc:sldChg chg="modSp mod modTransition">
        <pc:chgData name="Marysia G" userId="31abf3b8c00cb677" providerId="LiveId" clId="{4A74A381-E131-4576-B233-776A6087D961}" dt="2020-09-27T12:56:50.639" v="131" actId="255"/>
        <pc:sldMkLst>
          <pc:docMk/>
          <pc:sldMk cId="3051376624" sldId="261"/>
        </pc:sldMkLst>
        <pc:spChg chg="mod">
          <ac:chgData name="Marysia G" userId="31abf3b8c00cb677" providerId="LiveId" clId="{4A74A381-E131-4576-B233-776A6087D961}" dt="2020-09-27T12:56:50.639" v="131" actId="255"/>
          <ac:spMkLst>
            <pc:docMk/>
            <pc:sldMk cId="3051376624" sldId="261"/>
            <ac:spMk id="2" creationId="{57825BAF-AF63-496D-BCA9-5FDDE573D7F8}"/>
          </ac:spMkLst>
        </pc:spChg>
      </pc:sldChg>
      <pc:sldChg chg="modSp mod modTransition">
        <pc:chgData name="Marysia G" userId="31abf3b8c00cb677" providerId="LiveId" clId="{4A74A381-E131-4576-B233-776A6087D961}" dt="2020-09-27T12:57:03.140" v="132" actId="2711"/>
        <pc:sldMkLst>
          <pc:docMk/>
          <pc:sldMk cId="250536413" sldId="262"/>
        </pc:sldMkLst>
        <pc:spChg chg="mod">
          <ac:chgData name="Marysia G" userId="31abf3b8c00cb677" providerId="LiveId" clId="{4A74A381-E131-4576-B233-776A6087D961}" dt="2020-09-27T12:57:03.140" v="132" actId="2711"/>
          <ac:spMkLst>
            <pc:docMk/>
            <pc:sldMk cId="250536413" sldId="262"/>
            <ac:spMk id="2" creationId="{57AA03D6-ACB2-44FE-B029-444105A81BE1}"/>
          </ac:spMkLst>
        </pc:spChg>
      </pc:sldChg>
      <pc:sldChg chg="modTransition">
        <pc:chgData name="Marysia G" userId="31abf3b8c00cb677" providerId="LiveId" clId="{4A74A381-E131-4576-B233-776A6087D961}" dt="2020-09-27T12:40:21.198" v="6"/>
        <pc:sldMkLst>
          <pc:docMk/>
          <pc:sldMk cId="2170686532"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pPr/>
              <a:t>10/4/2020</a:t>
            </a:fld>
            <a:endParaRPr lang="en-US" dirty="0"/>
          </a:p>
        </p:txBody>
      </p:sp>
      <p:sp>
        <p:nvSpPr>
          <p:cNvPr id="5" name="Footer Placeholder 4">
            <a:extLst>
              <a:ext uri="{FF2B5EF4-FFF2-40B4-BE49-F238E27FC236}">
                <a16:creationId xmlns=""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7486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5" name="Footer Placeholder 4">
            <a:extLst>
              <a:ext uri="{FF2B5EF4-FFF2-40B4-BE49-F238E27FC236}">
                <a16:creationId xmlns=""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1693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5" name="Footer Placeholder 4">
            <a:extLst>
              <a:ext uri="{FF2B5EF4-FFF2-40B4-BE49-F238E27FC236}">
                <a16:creationId xmlns=""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6526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pPr/>
              <a:t>10/4/2020</a:t>
            </a:fld>
            <a:endParaRPr lang="en-US" dirty="0"/>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949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5" name="Footer Placeholder 4">
            <a:extLst>
              <a:ext uri="{FF2B5EF4-FFF2-40B4-BE49-F238E27FC236}">
                <a16:creationId xmlns=""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9" name="Freeform: Shape 8">
            <a:extLst>
              <a:ext uri="{FF2B5EF4-FFF2-40B4-BE49-F238E27FC236}">
                <a16:creationId xmlns=""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7041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6" name="Footer Placeholder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026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3307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6" name="Freeform: Shape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9492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0838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6" name="Footer Placeholder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613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pPr/>
              <a:t>10/4/2020</a:t>
            </a:fld>
            <a:endParaRPr lang="en-US"/>
          </a:p>
        </p:txBody>
      </p:sp>
      <p:sp>
        <p:nvSpPr>
          <p:cNvPr id="6" name="Footer Placeholder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1447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10/4/2020</a:t>
            </a:fld>
            <a:endParaRPr lang="en-US" dirty="0"/>
          </a:p>
        </p:txBody>
      </p:sp>
      <p:sp>
        <p:nvSpPr>
          <p:cNvPr id="5" name="Footer Placeholder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xmlns="" val="222825008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 xmlns:a16="http://schemas.microsoft.com/office/drawing/2014/main" id="{B9E248E0-55F8-4E45-A07F-B49E0EEA9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Arc 112">
            <a:extLst>
              <a:ext uri="{FF2B5EF4-FFF2-40B4-BE49-F238E27FC236}">
                <a16:creationId xmlns="" xmlns:a16="http://schemas.microsoft.com/office/drawing/2014/main" id="{311F016A-A753-449B-9EA6-322199B71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Obraz 6" descr="Obraz zawierający trawa, zewnętrzne, pole, budynek&#10;&#10;Opis wygenerowany automatycznie">
            <a:extLst>
              <a:ext uri="{FF2B5EF4-FFF2-40B4-BE49-F238E27FC236}">
                <a16:creationId xmlns="" xmlns:a16="http://schemas.microsoft.com/office/drawing/2014/main" id="{978E3862-5FCB-49AF-B8CA-6F2E9BC871D7}"/>
              </a:ext>
            </a:extLst>
          </p:cNvPr>
          <p:cNvPicPr>
            <a:picLocks noChangeAspect="1"/>
          </p:cNvPicPr>
          <p:nvPr/>
        </p:nvPicPr>
        <p:blipFill rotWithShape="1">
          <a:blip r:embed="rId2" cstate="print"/>
          <a:srcRect t="14849" r="-1" b="8675"/>
          <a:stretch/>
        </p:blipFill>
        <p:spPr>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ytuł 1">
            <a:extLst>
              <a:ext uri="{FF2B5EF4-FFF2-40B4-BE49-F238E27FC236}">
                <a16:creationId xmlns="" xmlns:a16="http://schemas.microsoft.com/office/drawing/2014/main" id="{EF106FBE-621E-49A2-9EC0-77183831627A}"/>
              </a:ext>
            </a:extLst>
          </p:cNvPr>
          <p:cNvSpPr>
            <a:spLocks noGrp="1"/>
          </p:cNvSpPr>
          <p:nvPr>
            <p:ph type="ctrTitle"/>
          </p:nvPr>
        </p:nvSpPr>
        <p:spPr>
          <a:xfrm>
            <a:off x="251360" y="550093"/>
            <a:ext cx="4001034" cy="2757748"/>
          </a:xfrm>
        </p:spPr>
        <p:txBody>
          <a:bodyPr vert="horz" lIns="0" tIns="0" rIns="0" bIns="0" rtlCol="0">
            <a:normAutofit fontScale="90000"/>
          </a:bodyPr>
          <a:lstStyle/>
          <a:p>
            <a:pPr>
              <a:spcAft>
                <a:spcPts val="800"/>
              </a:spcAft>
            </a:pPr>
            <a:r>
              <a:rPr lang="en-US" sz="1500" spc="700" dirty="0">
                <a:effectLst/>
              </a:rPr>
              <a:t>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r>
            <a:br>
              <a:rPr lang="en-US" sz="1500" spc="700" dirty="0">
                <a:effectLst/>
              </a:rPr>
            </a:br>
            <a:r>
              <a:rPr lang="en-US" sz="5300" dirty="0">
                <a:effectLst/>
                <a:latin typeface="Calibri" panose="020F0502020204030204" pitchFamily="34" charset="0"/>
                <a:ea typeface="Calibri" panose="020F0502020204030204" pitchFamily="34" charset="0"/>
                <a:cs typeface="Times New Roman" panose="02020603050405020304" pitchFamily="18" charset="0"/>
              </a:rPr>
              <a:t>Hi !</a:t>
            </a:r>
            <a:r>
              <a:rPr lang="pl-PL" sz="1500" dirty="0">
                <a:effectLst/>
                <a:latin typeface="Calibri" panose="020F0502020204030204" pitchFamily="34" charset="0"/>
                <a:ea typeface="Calibri" panose="020F0502020204030204" pitchFamily="34" charset="0"/>
                <a:cs typeface="Times New Roman" panose="02020603050405020304" pitchFamily="18" charset="0"/>
              </a:rPr>
              <a:t/>
            </a:r>
            <a:br>
              <a:rPr lang="pl-PL"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spc="700" dirty="0">
                <a:effectLst/>
              </a:rPr>
              <a:t/>
            </a:r>
            <a:br>
              <a:rPr lang="en-US" sz="1500" spc="700" dirty="0">
                <a:effectLst/>
              </a:rPr>
            </a:br>
            <a:r>
              <a:rPr lang="en-US" sz="1500" spc="700" dirty="0">
                <a:effectLst/>
              </a:rPr>
              <a:t/>
            </a:r>
            <a:br>
              <a:rPr lang="en-US" sz="1500" spc="700" dirty="0">
                <a:effectLst/>
              </a:rPr>
            </a:br>
            <a:r>
              <a:rPr lang="en-US" sz="1500" spc="700" dirty="0">
                <a:effectLst/>
              </a:rPr>
              <a:t>                      </a:t>
            </a:r>
            <a:br>
              <a:rPr lang="en-US" sz="1500" spc="700" dirty="0">
                <a:effectLst/>
              </a:rPr>
            </a:br>
            <a:endParaRPr lang="en-US" sz="1500" spc="700" dirty="0"/>
          </a:p>
        </p:txBody>
      </p:sp>
      <p:sp>
        <p:nvSpPr>
          <p:cNvPr id="3" name="Podtytuł 2">
            <a:extLst>
              <a:ext uri="{FF2B5EF4-FFF2-40B4-BE49-F238E27FC236}">
                <a16:creationId xmlns="" xmlns:a16="http://schemas.microsoft.com/office/drawing/2014/main" id="{AD1B2601-01E1-410C-96D7-B432EB68A5CE}"/>
              </a:ext>
            </a:extLst>
          </p:cNvPr>
          <p:cNvSpPr>
            <a:spLocks noGrp="1"/>
          </p:cNvSpPr>
          <p:nvPr>
            <p:ph type="subTitle" idx="1"/>
          </p:nvPr>
        </p:nvSpPr>
        <p:spPr>
          <a:xfrm>
            <a:off x="383974" y="3217767"/>
            <a:ext cx="4001034" cy="2099321"/>
          </a:xfrm>
        </p:spPr>
        <p:txBody>
          <a:bodyPr vert="horz" lIns="0" tIns="0" rIns="0" bIns="0" rtlCol="0">
            <a:normAutofit/>
          </a:bodyPr>
          <a:lstStyle/>
          <a:p>
            <a:pPr algn="l">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My name is Marysia. I am 11 years old. I am </a:t>
            </a:r>
            <a:r>
              <a:rPr lang="pl-PL"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6th grade student in a primary school in Stare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Babice</a:t>
            </a:r>
            <a:r>
              <a:rPr lang="en-US" sz="2000" dirty="0">
                <a:effectLst/>
                <a:latin typeface="Calibri" panose="020F0502020204030204" pitchFamily="34" charset="0"/>
                <a:ea typeface="Calibri" panose="020F0502020204030204" pitchFamily="34" charset="0"/>
                <a:cs typeface="Times New Roman" panose="02020603050405020304" pitchFamily="18" charset="0"/>
              </a:rPr>
              <a:t>. I have straight, thin, quite long, dark blonde hair, brown eyes and I wear glasses</a:t>
            </a:r>
            <a:r>
              <a:rPr lang="en-US" sz="2200" dirty="0">
                <a:effectLst/>
                <a:latin typeface="Calibri" panose="020F0502020204030204" pitchFamily="34" charset="0"/>
                <a:ea typeface="Calibri" panose="020F0502020204030204" pitchFamily="34" charset="0"/>
                <a:cs typeface="Times New Roman" panose="02020603050405020304" pitchFamily="18" charset="0"/>
              </a:rPr>
              <a:t>.</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l">
              <a:buFont typeface="Arial" panose="020B0604020202020204" pitchFamily="34" charset="0"/>
              <a:buChar char="•"/>
            </a:pPr>
            <a:endParaRPr lang="en-US" sz="2200" dirty="0"/>
          </a:p>
        </p:txBody>
      </p:sp>
      <p:pic>
        <p:nvPicPr>
          <p:cNvPr id="4" name="Picture 3">
            <a:extLst>
              <a:ext uri="{FF2B5EF4-FFF2-40B4-BE49-F238E27FC236}">
                <a16:creationId xmlns="" xmlns:a16="http://schemas.microsoft.com/office/drawing/2014/main" id="{A94F7109-B825-4BD4-AC51-7ADB5154ACB8}"/>
              </a:ext>
            </a:extLst>
          </p:cNvPr>
          <p:cNvPicPr>
            <a:picLocks noChangeAspect="1"/>
          </p:cNvPicPr>
          <p:nvPr/>
        </p:nvPicPr>
        <p:blipFill rotWithShape="1">
          <a:blip r:embed="rId3" cstate="print"/>
          <a:srcRect l="34231" r="2345" b="1"/>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xmlns="" val="15568023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8">
            <a:extLst>
              <a:ext uri="{FF2B5EF4-FFF2-40B4-BE49-F238E27FC236}">
                <a16:creationId xmlns="" xmlns:a16="http://schemas.microsoft.com/office/drawing/2014/main"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0">
            <a:extLst>
              <a:ext uri="{FF2B5EF4-FFF2-40B4-BE49-F238E27FC236}">
                <a16:creationId xmlns="" xmlns:a16="http://schemas.microsoft.com/office/drawing/2014/main"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0" name="Rectangle 12">
            <a:extLst>
              <a:ext uri="{FF2B5EF4-FFF2-40B4-BE49-F238E27FC236}">
                <a16:creationId xmlns="" xmlns:a16="http://schemas.microsoft.com/office/drawing/2014/main" id="{8930EBA3-4D2E-42E8-B828-834555328D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14">
            <a:extLst>
              <a:ext uri="{FF2B5EF4-FFF2-40B4-BE49-F238E27FC236}">
                <a16:creationId xmlns="" xmlns:a16="http://schemas.microsoft.com/office/drawing/2014/main" id="{E58B2195-5055-402F-A3E7-53FF0E4980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7FC6819F-4E41-479F-81EA-E875228D26CF}"/>
              </a:ext>
            </a:extLst>
          </p:cNvPr>
          <p:cNvSpPr>
            <a:spLocks noGrp="1"/>
          </p:cNvSpPr>
          <p:nvPr>
            <p:ph type="title"/>
          </p:nvPr>
        </p:nvSpPr>
        <p:spPr>
          <a:xfrm>
            <a:off x="7355336" y="1721870"/>
            <a:ext cx="4280955" cy="3414260"/>
          </a:xfrm>
        </p:spPr>
        <p:txBody>
          <a:bodyPr vert="horz" lIns="91440" tIns="45720" rIns="91440" bIns="45720" rtlCol="0" anchor="b">
            <a:normAutofit/>
          </a:bodyPr>
          <a:lstStyle/>
          <a:p>
            <a:r>
              <a:rPr lang="en-US" sz="2000" kern="1200" dirty="0">
                <a:solidFill>
                  <a:schemeClr val="tx1"/>
                </a:solidFill>
                <a:effectLst/>
                <a:latin typeface="Calibri" panose="020F0502020204030204" pitchFamily="34" charset="0"/>
                <a:cs typeface="Calibri" panose="020F0502020204030204" pitchFamily="34" charset="0"/>
              </a:rPr>
              <a:t>I live on the west side of Warsaw, in the Stare </a:t>
            </a:r>
            <a:r>
              <a:rPr lang="en-US" sz="2000" kern="1200" dirty="0" err="1">
                <a:solidFill>
                  <a:schemeClr val="tx1"/>
                </a:solidFill>
                <a:effectLst/>
                <a:latin typeface="Calibri" panose="020F0502020204030204" pitchFamily="34" charset="0"/>
                <a:cs typeface="Calibri" panose="020F0502020204030204" pitchFamily="34" charset="0"/>
              </a:rPr>
              <a:t>Babice</a:t>
            </a:r>
            <a:r>
              <a:rPr lang="en-US" sz="2000" kern="1200" dirty="0">
                <a:solidFill>
                  <a:schemeClr val="tx1"/>
                </a:solidFill>
                <a:effectLst/>
                <a:latin typeface="Calibri" panose="020F0502020204030204" pitchFamily="34" charset="0"/>
                <a:cs typeface="Calibri" panose="020F0502020204030204" pitchFamily="34" charset="0"/>
              </a:rPr>
              <a:t> commune, in a small village called </a:t>
            </a:r>
            <a:r>
              <a:rPr lang="en-US" sz="2000" kern="1200" dirty="0" err="1">
                <a:solidFill>
                  <a:schemeClr val="tx1"/>
                </a:solidFill>
                <a:effectLst/>
                <a:latin typeface="Calibri" panose="020F0502020204030204" pitchFamily="34" charset="0"/>
                <a:cs typeface="Calibri" panose="020F0502020204030204" pitchFamily="34" charset="0"/>
              </a:rPr>
              <a:t>Koczargi</a:t>
            </a:r>
            <a:r>
              <a:rPr lang="en-US" sz="2000" kern="1200" dirty="0">
                <a:solidFill>
                  <a:schemeClr val="tx1"/>
                </a:solidFill>
                <a:effectLst/>
                <a:latin typeface="Calibri" panose="020F0502020204030204" pitchFamily="34" charset="0"/>
                <a:cs typeface="Calibri" panose="020F0502020204030204" pitchFamily="34" charset="0"/>
              </a:rPr>
              <a:t> Stare. Our house is very close to the </a:t>
            </a:r>
            <a:r>
              <a:rPr lang="en-US" sz="2000" kern="1200" dirty="0" err="1">
                <a:solidFill>
                  <a:schemeClr val="tx1"/>
                </a:solidFill>
                <a:effectLst/>
                <a:latin typeface="Calibri" panose="020F0502020204030204" pitchFamily="34" charset="0"/>
                <a:cs typeface="Calibri" panose="020F0502020204030204" pitchFamily="34" charset="0"/>
              </a:rPr>
              <a:t>Kampinos</a:t>
            </a:r>
            <a:r>
              <a:rPr lang="en-US" sz="2000" kern="1200" dirty="0">
                <a:solidFill>
                  <a:schemeClr val="tx1"/>
                </a:solidFill>
                <a:effectLst/>
                <a:latin typeface="Calibri" panose="020F0502020204030204" pitchFamily="34" charset="0"/>
                <a:cs typeface="Calibri" panose="020F0502020204030204" pitchFamily="34" charset="0"/>
              </a:rPr>
              <a:t> Forest. My house is a semi-detached house in a white color with a dark gray roof and a very tiny garden. </a:t>
            </a:r>
            <a:r>
              <a:rPr lang="en-US" sz="2000" kern="1200" dirty="0">
                <a:solidFill>
                  <a:schemeClr val="tx1"/>
                </a:solidFill>
                <a:effectLst/>
                <a:latin typeface="+mj-lt"/>
                <a:ea typeface="+mj-ea"/>
                <a:cs typeface="+mj-cs"/>
              </a:rPr>
              <a:t/>
            </a:r>
            <a:br>
              <a:rPr lang="en-US" sz="2000" kern="1200" dirty="0">
                <a:solidFill>
                  <a:schemeClr val="tx1"/>
                </a:solidFill>
                <a:effectLst/>
                <a:latin typeface="+mj-lt"/>
                <a:ea typeface="+mj-ea"/>
                <a:cs typeface="+mj-cs"/>
              </a:rPr>
            </a:br>
            <a:endParaRPr lang="en-US" sz="2000" kern="1200" dirty="0">
              <a:solidFill>
                <a:schemeClr val="tx1"/>
              </a:solidFill>
              <a:latin typeface="+mj-lt"/>
              <a:ea typeface="+mj-ea"/>
              <a:cs typeface="+mj-cs"/>
            </a:endParaRPr>
          </a:p>
        </p:txBody>
      </p:sp>
      <p:pic>
        <p:nvPicPr>
          <p:cNvPr id="4" name="Symbol zastępczy zawartości 3" descr="Położenie | Gmina Stare Babice">
            <a:extLst>
              <a:ext uri="{FF2B5EF4-FFF2-40B4-BE49-F238E27FC236}">
                <a16:creationId xmlns="" xmlns:a16="http://schemas.microsoft.com/office/drawing/2014/main" id="{67A48AEA-B060-4D0E-8ADE-920082086B4D}"/>
              </a:ext>
            </a:extLst>
          </p:cNvPr>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0" y="957714"/>
            <a:ext cx="6624103" cy="435072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p:spPr>
      </p:pic>
      <p:sp>
        <p:nvSpPr>
          <p:cNvPr id="17" name="Oval 16">
            <a:extLst>
              <a:ext uri="{FF2B5EF4-FFF2-40B4-BE49-F238E27FC236}">
                <a16:creationId xmlns="" xmlns:a16="http://schemas.microsoft.com/office/drawing/2014/main" id="{528AA953-F4F9-4DC5-97C7-491F4AF93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7392136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 xmlns:a16="http://schemas.microsoft.com/office/drawing/2014/main" id="{53E60C6D-4E85-4E14-BCDF-BF15C241F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az 5" descr="Kot Rosyjski Niebieski: zdjęcia, obrazy, grafiki, wektory i filmy bez  tantiem | Adobe Stock">
            <a:extLst>
              <a:ext uri="{FF2B5EF4-FFF2-40B4-BE49-F238E27FC236}">
                <a16:creationId xmlns="" xmlns:a16="http://schemas.microsoft.com/office/drawing/2014/main" id="{DB97AC53-12E4-4094-B92A-A25E9CF146C1}"/>
              </a:ext>
            </a:extLst>
          </p:cNvPr>
          <p:cNvPicPr/>
          <p:nvPr/>
        </p:nvPicPr>
        <p:blipFill rotWithShape="1">
          <a:blip r:embed="rId2" cstate="print">
            <a:extLst>
              <a:ext uri="{28A0092B-C50C-407E-A947-70E740481C1C}">
                <a14:useLocalDpi xmlns:a14="http://schemas.microsoft.com/office/drawing/2010/main" xmlns="" val="0"/>
              </a:ext>
            </a:extLst>
          </a:blip>
          <a:srcRect l="9936" r="6183" b="-4"/>
          <a:stretch/>
        </p:blipFill>
        <p:spPr bwMode="auto">
          <a:xfrm>
            <a:off x="1002916" y="1336411"/>
            <a:ext cx="4070119" cy="335075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sp>
        <p:nvSpPr>
          <p:cNvPr id="51" name="Freeform: Shape 50">
            <a:extLst>
              <a:ext uri="{FF2B5EF4-FFF2-40B4-BE49-F238E27FC236}">
                <a16:creationId xmlns="" xmlns:a16="http://schemas.microsoft.com/office/drawing/2014/main" id="{7D42D292-4C48-479B-9E59-E29CD9871C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ontent Placeholder 10">
            <a:extLst>
              <a:ext uri="{FF2B5EF4-FFF2-40B4-BE49-F238E27FC236}">
                <a16:creationId xmlns="" xmlns:a16="http://schemas.microsoft.com/office/drawing/2014/main" id="{E562A3A7-4EA8-478E-898D-72AC7F2043FF}"/>
              </a:ext>
            </a:extLst>
          </p:cNvPr>
          <p:cNvSpPr>
            <a:spLocks noGrp="1"/>
          </p:cNvSpPr>
          <p:nvPr>
            <p:ph idx="1"/>
          </p:nvPr>
        </p:nvSpPr>
        <p:spPr>
          <a:xfrm>
            <a:off x="6151294" y="1946684"/>
            <a:ext cx="5397237" cy="4351338"/>
          </a:xfrm>
        </p:spPr>
        <p:txBody>
          <a:bodyPr>
            <a:normAutofit/>
          </a:bodyPr>
          <a:lstStyle/>
          <a:p>
            <a:r>
              <a:rPr lang="en-US" sz="1900" dirty="0">
                <a:effectLst/>
                <a:latin typeface="Calibri" panose="020F0502020204030204" pitchFamily="34" charset="0"/>
                <a:ea typeface="Calibri" panose="020F0502020204030204" pitchFamily="34" charset="0"/>
                <a:cs typeface="Times New Roman" panose="02020603050405020304" pitchFamily="18" charset="0"/>
              </a:rPr>
              <a:t>My family is - my mother Agnieszka, my father Maciej and my younger brother, whose name is Marek. We also have a cat called Ru</a:t>
            </a:r>
            <a:r>
              <a:rPr lang="pl-PL" sz="1900" dirty="0">
                <a:effectLst/>
                <a:latin typeface="Calibri" panose="020F0502020204030204" pitchFamily="34" charset="0"/>
                <a:ea typeface="Calibri" panose="020F0502020204030204" pitchFamily="34" charset="0"/>
                <a:cs typeface="Times New Roman" panose="02020603050405020304" pitchFamily="18" charset="0"/>
              </a:rPr>
              <a:t>ś</a:t>
            </a:r>
            <a:r>
              <a:rPr lang="en-US" sz="1900" dirty="0">
                <a:effectLst/>
                <a:latin typeface="Calibri" panose="020F0502020204030204" pitchFamily="34" charset="0"/>
                <a:ea typeface="Calibri" panose="020F0502020204030204" pitchFamily="34" charset="0"/>
                <a:cs typeface="Times New Roman" panose="02020603050405020304" pitchFamily="18" charset="0"/>
              </a:rPr>
              <a:t>ka, because it is Russian blue </a:t>
            </a:r>
            <a:r>
              <a:rPr lang="en-US" sz="2000" dirty="0">
                <a:effectLst/>
                <a:latin typeface="Calibri" panose="020F0502020204030204" pitchFamily="34" charset="0"/>
                <a:ea typeface="Calibri" panose="020F0502020204030204" pitchFamily="34" charset="0"/>
                <a:cs typeface="Times New Roman" panose="02020603050405020304" pitchFamily="18" charset="0"/>
              </a:rPr>
              <a:t>breed</a:t>
            </a:r>
            <a:r>
              <a:rPr lang="en-US" sz="1900" dirty="0">
                <a:effectLst/>
                <a:latin typeface="Calibri" panose="020F0502020204030204" pitchFamily="34" charset="0"/>
                <a:ea typeface="Calibri" panose="020F0502020204030204" pitchFamily="34" charset="0"/>
                <a:cs typeface="Times New Roman" panose="02020603050405020304" pitchFamily="18" charset="0"/>
              </a:rPr>
              <a:t>. We don't have any other pets - parents don't agree. I would like to have another dog or a bunny. </a:t>
            </a:r>
            <a:r>
              <a:rPr lang="pl-PL" sz="1900" dirty="0" smtClean="0">
                <a:effectLst/>
                <a:latin typeface="Calibri" panose="020F0502020204030204" pitchFamily="34" charset="0"/>
                <a:ea typeface="Calibri" panose="020F0502020204030204" pitchFamily="34" charset="0"/>
                <a:cs typeface="Times New Roman" panose="02020603050405020304" pitchFamily="18" charset="0"/>
              </a:rPr>
              <a:t>My </a:t>
            </a: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Mom </a:t>
            </a:r>
            <a:r>
              <a:rPr lang="en-US" sz="1900" dirty="0">
                <a:effectLst/>
                <a:latin typeface="Calibri" panose="020F0502020204030204" pitchFamily="34" charset="0"/>
                <a:ea typeface="Calibri" panose="020F0502020204030204" pitchFamily="34" charset="0"/>
                <a:cs typeface="Times New Roman" panose="02020603050405020304" pitchFamily="18" charset="0"/>
              </a:rPr>
              <a:t>likes reading books. She is an employee of the human resources department. At work, </a:t>
            </a:r>
            <a:r>
              <a:rPr lang="pl-PL" sz="1900" dirty="0" err="1">
                <a:latin typeface="Calibri" panose="020F0502020204030204" pitchFamily="34" charset="0"/>
                <a:ea typeface="Calibri" panose="020F0502020204030204" pitchFamily="34" charset="0"/>
                <a:cs typeface="Times New Roman" panose="02020603050405020304" pitchFamily="18" charset="0"/>
              </a:rPr>
              <a:t>she</a:t>
            </a:r>
            <a:r>
              <a:rPr lang="en-US" sz="1900" dirty="0">
                <a:effectLst/>
                <a:latin typeface="Calibri" panose="020F0502020204030204" pitchFamily="34" charset="0"/>
                <a:ea typeface="Calibri" panose="020F0502020204030204" pitchFamily="34" charset="0"/>
                <a:cs typeface="Times New Roman" panose="02020603050405020304" pitchFamily="18" charset="0"/>
              </a:rPr>
              <a:t> deals with calculating salaries for work for employees. </a:t>
            </a:r>
            <a:r>
              <a:rPr lang="pl-PL" sz="1900" dirty="0" smtClean="0">
                <a:effectLst/>
                <a:latin typeface="Calibri" panose="020F0502020204030204" pitchFamily="34" charset="0"/>
                <a:ea typeface="Calibri" panose="020F0502020204030204" pitchFamily="34" charset="0"/>
                <a:cs typeface="Times New Roman" panose="02020603050405020304" pitchFamily="18" charset="0"/>
              </a:rPr>
              <a:t>My </a:t>
            </a: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Dad </a:t>
            </a:r>
            <a:r>
              <a:rPr lang="en-US" sz="1900" dirty="0">
                <a:effectLst/>
                <a:latin typeface="Calibri" panose="020F0502020204030204" pitchFamily="34" charset="0"/>
                <a:ea typeface="Calibri" panose="020F0502020204030204" pitchFamily="34" charset="0"/>
                <a:cs typeface="Times New Roman" panose="02020603050405020304" pitchFamily="18" charset="0"/>
              </a:rPr>
              <a:t>is an engineer in the ultrasound service department. </a:t>
            </a:r>
            <a:endParaRPr lang="en-US" sz="1900" dirty="0"/>
          </a:p>
        </p:txBody>
      </p:sp>
      <p:sp>
        <p:nvSpPr>
          <p:cNvPr id="53" name="Arc 52">
            <a:extLst>
              <a:ext uri="{FF2B5EF4-FFF2-40B4-BE49-F238E27FC236}">
                <a16:creationId xmlns="" xmlns:a16="http://schemas.microsoft.com/office/drawing/2014/main" id="{533DF362-939D-4EEE-8DC4-6B54607E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Obraz 16" descr="Zabawy z mamą i tatą">
            <a:extLst>
              <a:ext uri="{FF2B5EF4-FFF2-40B4-BE49-F238E27FC236}">
                <a16:creationId xmlns="" xmlns:a16="http://schemas.microsoft.com/office/drawing/2014/main" id="{4CF88475-C3AE-480B-858B-FC1A7D1C9197}"/>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3207" y="4391025"/>
            <a:ext cx="2857500" cy="2190750"/>
          </a:xfrm>
          <a:prstGeom prst="rect">
            <a:avLst/>
          </a:prstGeom>
          <a:noFill/>
          <a:ln>
            <a:noFill/>
          </a:ln>
        </p:spPr>
      </p:pic>
    </p:spTree>
    <p:extLst>
      <p:ext uri="{BB962C8B-B14F-4D97-AF65-F5344CB8AC3E}">
        <p14:creationId xmlns:p14="http://schemas.microsoft.com/office/powerpoint/2010/main" xmlns="" val="362628511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D2B783EE-0239-4717-BBEA-8C9EAC61C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57825BAF-AF63-496D-BCA9-5FDDE573D7F8}"/>
              </a:ext>
            </a:extLst>
          </p:cNvPr>
          <p:cNvSpPr>
            <a:spLocks noGrp="1"/>
          </p:cNvSpPr>
          <p:nvPr>
            <p:ph type="title"/>
          </p:nvPr>
        </p:nvSpPr>
        <p:spPr>
          <a:xfrm>
            <a:off x="500186" y="922215"/>
            <a:ext cx="5509846" cy="3931139"/>
          </a:xfrm>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My brother is 6 years old. </a:t>
            </a:r>
            <a:r>
              <a:rPr lang="pl-PL" sz="2000" dirty="0">
                <a:latin typeface="Calibri" panose="020F0502020204030204" pitchFamily="34" charset="0"/>
                <a:ea typeface="Calibri" panose="020F0502020204030204" pitchFamily="34" charset="0"/>
                <a:cs typeface="Times New Roman" panose="02020603050405020304" pitchFamily="18" charset="0"/>
              </a:rPr>
              <a: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is in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kindergar</a:t>
            </a:r>
            <a:r>
              <a:rPr lang="pl-PL" sz="2000" dirty="0" smtClean="0">
                <a:latin typeface="Calibri" panose="020F0502020204030204" pitchFamily="34" charset="0"/>
                <a:ea typeface="Calibri" panose="020F0502020204030204" pitchFamily="34" charset="0"/>
                <a:cs typeface="Times New Roman" panose="02020603050405020304" pitchFamily="18" charset="0"/>
              </a:rPr>
              <a:t>den</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and </a:t>
            </a:r>
            <a:r>
              <a:rPr lang="pl-PL" sz="2000" dirty="0">
                <a:effectLst/>
                <a:latin typeface="Calibri" panose="020F0502020204030204" pitchFamily="34" charset="0"/>
                <a:ea typeface="Calibri" panose="020F0502020204030204" pitchFamily="34" charset="0"/>
                <a:cs typeface="Times New Roman" panose="02020603050405020304" pitchFamily="18" charset="0"/>
              </a:rPr>
              <a:t>he</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very happy that he will start attending real school soon. He really likes cars and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talks </a:t>
            </a:r>
            <a:r>
              <a:rPr lang="pl-PL" sz="2000" dirty="0" err="1" smtClean="0">
                <a:effectLst/>
                <a:latin typeface="Calibri" panose="020F0502020204030204" pitchFamily="34" charset="0"/>
                <a:ea typeface="Calibri" panose="020F0502020204030204" pitchFamily="34" charset="0"/>
                <a:cs typeface="Times New Roman" panose="02020603050405020304" pitchFamily="18" charset="0"/>
              </a:rPr>
              <a:t>only</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about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them. </a:t>
            </a:r>
            <a:r>
              <a:rPr lang="pl-PL" sz="2000" dirty="0">
                <a:effectLst/>
                <a:latin typeface="Calibri" panose="020F0502020204030204" pitchFamily="34" charset="0"/>
                <a:ea typeface="Calibri" panose="020F0502020204030204" pitchFamily="34" charset="0"/>
                <a:cs typeface="Times New Roman" panose="02020603050405020304" pitchFamily="18" charset="0"/>
              </a:rPr>
              <a:t>He</a:t>
            </a:r>
            <a:r>
              <a:rPr lang="en-US" sz="2000" dirty="0">
                <a:effectLst/>
                <a:latin typeface="Calibri" panose="020F0502020204030204" pitchFamily="34" charset="0"/>
                <a:ea typeface="Calibri" panose="020F0502020204030204" pitchFamily="34" charset="0"/>
                <a:cs typeface="Times New Roman" panose="02020603050405020304" pitchFamily="18" charset="0"/>
              </a:rPr>
              <a:t> do</a:t>
            </a:r>
            <a:r>
              <a:rPr lang="pl-PL" sz="2000" dirty="0" err="1">
                <a:effectLst/>
                <a:latin typeface="Calibri" panose="020F0502020204030204" pitchFamily="34" charset="0"/>
                <a:ea typeface="Calibri" panose="020F0502020204030204" pitchFamily="34" charset="0"/>
                <a:cs typeface="Times New Roman" panose="02020603050405020304" pitchFamily="18" charset="0"/>
              </a:rPr>
              <a:t>esn</a:t>
            </a:r>
            <a:r>
              <a:rPr lang="en-US" sz="2000" dirty="0">
                <a:effectLst/>
                <a:latin typeface="Calibri" panose="020F0502020204030204" pitchFamily="34" charset="0"/>
                <a:ea typeface="Calibri" panose="020F0502020204030204" pitchFamily="34" charset="0"/>
                <a:cs typeface="Times New Roman" panose="02020603050405020304" pitchFamily="18" charset="0"/>
              </a:rPr>
              <a:t>'t want to play other games with me</a:t>
            </a:r>
            <a:r>
              <a:rPr lang="pl-PL"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 because they’re </a:t>
            </a:r>
            <a:r>
              <a:rPr lang="pl-PL"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girlish</a:t>
            </a:r>
            <a:r>
              <a:rPr lang="pl-PL"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pl-PL" sz="2400" dirty="0">
                <a:effectLst/>
                <a:latin typeface="Calibri" panose="020F0502020204030204" pitchFamily="34" charset="0"/>
                <a:ea typeface="Calibri" panose="020F0502020204030204" pitchFamily="34" charset="0"/>
                <a:cs typeface="Times New Roman" panose="02020603050405020304" pitchFamily="18" charset="0"/>
              </a:rPr>
              <a:t/>
            </a:r>
            <a:br>
              <a:rPr lang="pl-PL" sz="2400" dirty="0">
                <a:effectLst/>
                <a:latin typeface="Calibri" panose="020F0502020204030204" pitchFamily="34" charset="0"/>
                <a:ea typeface="Calibri" panose="020F0502020204030204" pitchFamily="34" charset="0"/>
                <a:cs typeface="Times New Roman" panose="02020603050405020304" pitchFamily="18" charset="0"/>
              </a:rPr>
            </a:br>
            <a:endParaRPr lang="pl-PL" sz="2400" dirty="0"/>
          </a:p>
        </p:txBody>
      </p:sp>
      <p:sp>
        <p:nvSpPr>
          <p:cNvPr id="14" name="Oval 13">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Obraz 3" descr="Jak korzystnie i bezpiecznie kupić używane auto do firmy? - Bankier.pl">
            <a:extLst>
              <a:ext uri="{FF2B5EF4-FFF2-40B4-BE49-F238E27FC236}">
                <a16:creationId xmlns="" xmlns:a16="http://schemas.microsoft.com/office/drawing/2014/main" id="{C263DBB3-25A0-4AEF-A4C8-B86B6D3A91AA}"/>
              </a:ext>
            </a:extLst>
          </p:cNvPr>
          <p:cNvPicPr/>
          <p:nvPr/>
        </p:nvPicPr>
        <p:blipFill rotWithShape="1">
          <a:blip r:embed="rId2" cstate="print">
            <a:extLst>
              <a:ext uri="{28A0092B-C50C-407E-A947-70E740481C1C}">
                <a14:useLocalDpi xmlns:a14="http://schemas.microsoft.com/office/drawing/2010/main" xmlns="" val="0"/>
              </a:ext>
            </a:extLst>
          </a:blip>
          <a:srcRect l="29947" r="24421" b="-2"/>
          <a:stretch/>
        </p:blipFill>
        <p:spPr bwMode="auto">
          <a:xfrm>
            <a:off x="6285078" y="104776"/>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pic>
        <p:nvPicPr>
          <p:cNvPr id="10" name="Obraz 9" descr="20190923kids21 - Stockowe grafiki wektorowe i więcej obrazów Awatar - iStock">
            <a:extLst>
              <a:ext uri="{FF2B5EF4-FFF2-40B4-BE49-F238E27FC236}">
                <a16:creationId xmlns="" xmlns:a16="http://schemas.microsoft.com/office/drawing/2014/main" id="{37C7AEC3-0584-4151-81D0-DD8F24874F26}"/>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5438" y="3496627"/>
            <a:ext cx="3867150" cy="2741295"/>
          </a:xfrm>
          <a:prstGeom prst="rect">
            <a:avLst/>
          </a:prstGeom>
          <a:noFill/>
          <a:ln>
            <a:noFill/>
          </a:ln>
        </p:spPr>
      </p:pic>
    </p:spTree>
    <p:extLst>
      <p:ext uri="{BB962C8B-B14F-4D97-AF65-F5344CB8AC3E}">
        <p14:creationId xmlns:p14="http://schemas.microsoft.com/office/powerpoint/2010/main" xmlns="" val="30513766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 xmlns:a16="http://schemas.microsoft.com/office/drawing/2014/main"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 xmlns:a16="http://schemas.microsoft.com/office/drawing/2014/main" id="{1FEEE36C-F7BE-4DD0-B2D6-E5D5CE8F58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 xmlns:a16="http://schemas.microsoft.com/office/drawing/2014/main" id="{A68CFF98-17D2-423B-B835-08CCF25C49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3399763">
            <a:off x="8238324" y="1935051"/>
            <a:ext cx="2987899" cy="2987899"/>
          </a:xfrm>
          <a:prstGeom prst="arc">
            <a:avLst>
              <a:gd name="adj1" fmla="val 16200000"/>
              <a:gd name="adj2" fmla="val 204546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57AA03D6-ACB2-44FE-B029-444105A81BE1}"/>
              </a:ext>
            </a:extLst>
          </p:cNvPr>
          <p:cNvSpPr>
            <a:spLocks noGrp="1"/>
          </p:cNvSpPr>
          <p:nvPr>
            <p:ph type="title"/>
          </p:nvPr>
        </p:nvSpPr>
        <p:spPr>
          <a:xfrm>
            <a:off x="5955310" y="1081658"/>
            <a:ext cx="4920523" cy="2387600"/>
          </a:xfrm>
        </p:spPr>
        <p:txBody>
          <a:bodyPr vert="horz" lIns="91440" tIns="45720" rIns="91440" bIns="45720" rtlCol="0" anchor="b">
            <a:normAutofit/>
          </a:bodyPr>
          <a:lstStyle/>
          <a:p>
            <a:r>
              <a:rPr lang="en-US" sz="2000" kern="1200" dirty="0">
                <a:solidFill>
                  <a:schemeClr val="tx1"/>
                </a:solidFill>
                <a:effectLst/>
                <a:latin typeface="Calibri" panose="020F0502020204030204" pitchFamily="34" charset="0"/>
                <a:cs typeface="Calibri" panose="020F0502020204030204" pitchFamily="34" charset="0"/>
              </a:rPr>
              <a:t>My grandparents live far away from us and I see t</a:t>
            </a:r>
            <a:r>
              <a:rPr lang="pl-PL" sz="2000" kern="1200" dirty="0">
                <a:solidFill>
                  <a:schemeClr val="tx1"/>
                </a:solidFill>
                <a:effectLst/>
                <a:latin typeface="Calibri" panose="020F0502020204030204" pitchFamily="34" charset="0"/>
                <a:cs typeface="Calibri" panose="020F0502020204030204" pitchFamily="34" charset="0"/>
              </a:rPr>
              <a:t>hem not </a:t>
            </a:r>
            <a:r>
              <a:rPr lang="pl-PL" sz="2000" kern="1200" dirty="0" err="1">
                <a:solidFill>
                  <a:schemeClr val="tx1"/>
                </a:solidFill>
                <a:effectLst/>
                <a:latin typeface="Calibri" panose="020F0502020204030204" pitchFamily="34" charset="0"/>
                <a:cs typeface="Calibri" panose="020F0502020204030204" pitchFamily="34" charset="0"/>
              </a:rPr>
              <a:t>so</a:t>
            </a:r>
            <a:r>
              <a:rPr lang="pl-PL" sz="2000" kern="1200" dirty="0">
                <a:solidFill>
                  <a:schemeClr val="tx1"/>
                </a:solidFill>
                <a:effectLst/>
                <a:latin typeface="Calibri" panose="020F0502020204030204" pitchFamily="34" charset="0"/>
                <a:cs typeface="Calibri" panose="020F0502020204030204" pitchFamily="34" charset="0"/>
              </a:rPr>
              <a:t> </a:t>
            </a:r>
            <a:r>
              <a:rPr lang="pl-PL" sz="2000" kern="1200" dirty="0" err="1">
                <a:solidFill>
                  <a:schemeClr val="tx1"/>
                </a:solidFill>
                <a:effectLst/>
                <a:latin typeface="Calibri" panose="020F0502020204030204" pitchFamily="34" charset="0"/>
                <a:cs typeface="Calibri" panose="020F0502020204030204" pitchFamily="34" charset="0"/>
              </a:rPr>
              <a:t>often</a:t>
            </a:r>
            <a:r>
              <a:rPr lang="en-US" sz="2000" kern="1200" dirty="0">
                <a:solidFill>
                  <a:schemeClr val="tx1"/>
                </a:solidFill>
                <a:effectLst/>
                <a:latin typeface="Calibri" panose="020F0502020204030204" pitchFamily="34" charset="0"/>
                <a:cs typeface="Calibri" panose="020F0502020204030204" pitchFamily="34" charset="0"/>
              </a:rPr>
              <a:t>. I </a:t>
            </a:r>
            <a:r>
              <a:rPr lang="pl-PL" sz="2000" kern="1200" dirty="0" err="1">
                <a:solidFill>
                  <a:schemeClr val="tx1"/>
                </a:solidFill>
                <a:effectLst/>
                <a:latin typeface="Calibri" panose="020F0502020204030204" pitchFamily="34" charset="0"/>
                <a:cs typeface="Calibri" panose="020F0502020204030204" pitchFamily="34" charset="0"/>
              </a:rPr>
              <a:t>try</a:t>
            </a:r>
            <a:r>
              <a:rPr lang="pl-PL" sz="2000" kern="1200" dirty="0">
                <a:solidFill>
                  <a:schemeClr val="tx1"/>
                </a:solidFill>
                <a:effectLst/>
                <a:latin typeface="Calibri" panose="020F0502020204030204" pitchFamily="34" charset="0"/>
                <a:cs typeface="Calibri" panose="020F0502020204030204" pitchFamily="34" charset="0"/>
              </a:rPr>
              <a:t> to </a:t>
            </a:r>
            <a:r>
              <a:rPr lang="en-US" sz="2000" kern="1200" dirty="0">
                <a:solidFill>
                  <a:schemeClr val="tx1"/>
                </a:solidFill>
                <a:effectLst/>
                <a:latin typeface="Calibri" panose="020F0502020204030204" pitchFamily="34" charset="0"/>
                <a:cs typeface="Calibri" panose="020F0502020204030204" pitchFamily="34" charset="0"/>
              </a:rPr>
              <a:t>call them </a:t>
            </a:r>
            <a:r>
              <a:rPr lang="pl-PL" sz="2000" kern="1200" dirty="0" err="1">
                <a:solidFill>
                  <a:schemeClr val="tx1"/>
                </a:solidFill>
                <a:effectLst/>
                <a:latin typeface="Calibri" panose="020F0502020204030204" pitchFamily="34" charset="0"/>
                <a:cs typeface="Calibri" panose="020F0502020204030204" pitchFamily="34" charset="0"/>
              </a:rPr>
              <a:t>regularly</a:t>
            </a:r>
            <a:r>
              <a:rPr lang="pl-PL" sz="2000" kern="1200" dirty="0">
                <a:solidFill>
                  <a:schemeClr val="tx1"/>
                </a:solidFill>
                <a:effectLst/>
                <a:latin typeface="Calibri" panose="020F0502020204030204" pitchFamily="34" charset="0"/>
                <a:cs typeface="Calibri" panose="020F0502020204030204" pitchFamily="34" charset="0"/>
              </a:rPr>
              <a:t>. </a:t>
            </a:r>
            <a:r>
              <a:rPr lang="en-US" sz="2000" kern="1200" dirty="0">
                <a:solidFill>
                  <a:schemeClr val="tx1"/>
                </a:solidFill>
                <a:effectLst/>
                <a:latin typeface="Calibri" panose="020F0502020204030204" pitchFamily="34" charset="0"/>
                <a:cs typeface="Calibri" panose="020F0502020204030204" pitchFamily="34" charset="0"/>
              </a:rPr>
              <a:t>My mother's parents live near </a:t>
            </a:r>
            <a:r>
              <a:rPr lang="en-US" sz="2000" kern="1200" dirty="0" err="1">
                <a:solidFill>
                  <a:schemeClr val="tx1"/>
                </a:solidFill>
                <a:effectLst/>
                <a:latin typeface="Calibri" panose="020F0502020204030204" pitchFamily="34" charset="0"/>
                <a:cs typeface="Calibri" panose="020F0502020204030204" pitchFamily="34" charset="0"/>
              </a:rPr>
              <a:t>Białystok</a:t>
            </a:r>
            <a:r>
              <a:rPr lang="en-US" sz="2000" kern="1200" dirty="0">
                <a:solidFill>
                  <a:schemeClr val="tx1"/>
                </a:solidFill>
                <a:effectLst/>
                <a:latin typeface="Calibri" panose="020F0502020204030204" pitchFamily="34" charset="0"/>
                <a:cs typeface="Calibri" panose="020F0502020204030204" pitchFamily="34" charset="0"/>
              </a:rPr>
              <a:t>, and my father's parents live in </a:t>
            </a:r>
            <a:r>
              <a:rPr lang="en-US" sz="2000" kern="1200" dirty="0" err="1">
                <a:solidFill>
                  <a:schemeClr val="tx1"/>
                </a:solidFill>
                <a:effectLst/>
                <a:latin typeface="Calibri" panose="020F0502020204030204" pitchFamily="34" charset="0"/>
                <a:cs typeface="Calibri" panose="020F0502020204030204" pitchFamily="34" charset="0"/>
              </a:rPr>
              <a:t>Sanok</a:t>
            </a:r>
            <a:r>
              <a:rPr lang="en-US" sz="2000" kern="1200" dirty="0">
                <a:solidFill>
                  <a:schemeClr val="tx1"/>
                </a:solidFill>
                <a:effectLst/>
                <a:latin typeface="Calibri" panose="020F0502020204030204" pitchFamily="34" charset="0"/>
                <a:cs typeface="Calibri" panose="020F0502020204030204" pitchFamily="34" charset="0"/>
              </a:rPr>
              <a:t>.</a:t>
            </a:r>
            <a:r>
              <a:rPr lang="en-US" sz="2000" kern="1200" dirty="0">
                <a:solidFill>
                  <a:schemeClr val="tx1"/>
                </a:solidFill>
                <a:effectLst/>
                <a:latin typeface="+mj-lt"/>
                <a:ea typeface="+mj-ea"/>
                <a:cs typeface="+mj-cs"/>
              </a:rPr>
              <a:t/>
            </a:r>
            <a:br>
              <a:rPr lang="en-US" sz="2000" kern="1200" dirty="0">
                <a:solidFill>
                  <a:schemeClr val="tx1"/>
                </a:solidFill>
                <a:effectLst/>
                <a:latin typeface="+mj-lt"/>
                <a:ea typeface="+mj-ea"/>
                <a:cs typeface="+mj-cs"/>
              </a:rPr>
            </a:br>
            <a:endParaRPr lang="en-US" sz="2000" kern="1200" dirty="0">
              <a:solidFill>
                <a:schemeClr val="tx1"/>
              </a:solidFill>
              <a:latin typeface="+mj-lt"/>
              <a:ea typeface="+mj-ea"/>
              <a:cs typeface="+mj-cs"/>
            </a:endParaRPr>
          </a:p>
        </p:txBody>
      </p:sp>
      <p:pic>
        <p:nvPicPr>
          <p:cNvPr id="4" name="Symbol zastępczy zawartości 3">
            <a:extLst>
              <a:ext uri="{FF2B5EF4-FFF2-40B4-BE49-F238E27FC236}">
                <a16:creationId xmlns="" xmlns:a16="http://schemas.microsoft.com/office/drawing/2014/main" id="{65FD19BB-E901-409B-8900-86BC4D7C56B2}"/>
              </a:ext>
            </a:extLst>
          </p:cNvPr>
          <p:cNvPicPr>
            <a:picLocks noGrp="1" noChangeAspect="1"/>
          </p:cNvPicPr>
          <p:nvPr>
            <p:ph idx="1"/>
          </p:nvPr>
        </p:nvPicPr>
        <p:blipFill rotWithShape="1">
          <a:blip r:embed="rId2" cstate="print"/>
          <a:srcRect l="18646" r="15106" b="2"/>
          <a:stretch/>
        </p:blipFill>
        <p:spPr>
          <a:xfrm>
            <a:off x="410898" y="335910"/>
            <a:ext cx="2897547" cy="2897547"/>
          </a:xfrm>
          <a:custGeom>
            <a:avLst/>
            <a:gdLst/>
            <a:ahLst/>
            <a:cxnLst/>
            <a:rect l="l" t="t" r="r" b="b"/>
            <a:pathLst>
              <a:path w="2476918" h="2476918">
                <a:moveTo>
                  <a:pt x="1238459" y="0"/>
                </a:moveTo>
                <a:cubicBezTo>
                  <a:pt x="1922441" y="0"/>
                  <a:pt x="2476918" y="554477"/>
                  <a:pt x="2476918" y="1238459"/>
                </a:cubicBezTo>
                <a:cubicBezTo>
                  <a:pt x="2476918" y="1922441"/>
                  <a:pt x="1922441" y="2476918"/>
                  <a:pt x="1238459" y="2476918"/>
                </a:cubicBezTo>
                <a:cubicBezTo>
                  <a:pt x="554477" y="2476918"/>
                  <a:pt x="0" y="1922441"/>
                  <a:pt x="0" y="1238459"/>
                </a:cubicBezTo>
                <a:cubicBezTo>
                  <a:pt x="0" y="554477"/>
                  <a:pt x="554477" y="0"/>
                  <a:pt x="1238459" y="0"/>
                </a:cubicBezTo>
                <a:close/>
              </a:path>
            </a:pathLst>
          </a:custGeom>
        </p:spPr>
      </p:pic>
      <p:sp>
        <p:nvSpPr>
          <p:cNvPr id="18" name="Oval 17">
            <a:extLst>
              <a:ext uri="{FF2B5EF4-FFF2-40B4-BE49-F238E27FC236}">
                <a16:creationId xmlns="" xmlns:a16="http://schemas.microsoft.com/office/drawing/2014/main" id="{CF8AD9F3-9AF6-494F-83A3-2F67756393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12683" y="1674152"/>
            <a:ext cx="1104943" cy="107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Obraz 4">
            <a:extLst>
              <a:ext uri="{FF2B5EF4-FFF2-40B4-BE49-F238E27FC236}">
                <a16:creationId xmlns="" xmlns:a16="http://schemas.microsoft.com/office/drawing/2014/main" id="{BF229010-C9B9-43E5-828E-00ADC280BCB3}"/>
              </a:ext>
            </a:extLst>
          </p:cNvPr>
          <p:cNvPicPr>
            <a:picLocks noChangeAspect="1"/>
          </p:cNvPicPr>
          <p:nvPr/>
        </p:nvPicPr>
        <p:blipFill rotWithShape="1">
          <a:blip r:embed="rId3" cstate="print"/>
          <a:srcRect l="23990" r="19759" b="-2"/>
          <a:stretch/>
        </p:blipFill>
        <p:spPr>
          <a:xfrm>
            <a:off x="1842226" y="1967946"/>
            <a:ext cx="4186669" cy="418666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0" name="Rectangle 19">
            <a:extLst>
              <a:ext uri="{FF2B5EF4-FFF2-40B4-BE49-F238E27FC236}">
                <a16:creationId xmlns="" xmlns:a16="http://schemas.microsoft.com/office/drawing/2014/main" id="{0DA5DB8B-7E5C-4ABC-8069-A9A8806F39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97203" y="4072671"/>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05364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6">
            <a:extLst>
              <a:ext uri="{FF2B5EF4-FFF2-40B4-BE49-F238E27FC236}">
                <a16:creationId xmlns="" xmlns:a16="http://schemas.microsoft.com/office/drawing/2014/main" id="{DB304A14-32D0-4873-B914-423ED7B8D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 xmlns:a16="http://schemas.microsoft.com/office/drawing/2014/main" id="{73FAF52C-E25C-46AD-B3E7-CA7C1EB291A4}"/>
              </a:ext>
            </a:extLst>
          </p:cNvPr>
          <p:cNvSpPr>
            <a:spLocks noGrp="1"/>
          </p:cNvSpPr>
          <p:nvPr>
            <p:ph type="title"/>
          </p:nvPr>
        </p:nvSpPr>
        <p:spPr>
          <a:xfrm>
            <a:off x="125045" y="875323"/>
            <a:ext cx="6552897" cy="4954954"/>
          </a:xfrm>
        </p:spPr>
        <p:txBody>
          <a:bodyPr vert="horz" lIns="91440" tIns="45720" rIns="91440" bIns="45720" rtlCol="0">
            <a:normAutofit/>
          </a:bodyPr>
          <a:lstStyle/>
          <a:p>
            <a:pPr>
              <a:spcAft>
                <a:spcPts val="800"/>
              </a:spcAft>
            </a:pPr>
            <a:r>
              <a:rPr lang="en-US" sz="2000" kern="1200" dirty="0">
                <a:effectLst/>
                <a:latin typeface="Calibri" panose="020F0502020204030204" pitchFamily="34" charset="0"/>
                <a:cs typeface="Calibri" panose="020F0502020204030204" pitchFamily="34" charset="0"/>
              </a:rPr>
              <a:t>I am quiet and calm. I rarely like to </a:t>
            </a:r>
            <a:r>
              <a:rPr lang="pl-PL" sz="2000" dirty="0" err="1" smtClean="0">
                <a:latin typeface="Calibri" panose="020F0502020204030204" pitchFamily="34" charset="0"/>
                <a:cs typeface="Calibri" panose="020F0502020204030204" pitchFamily="34" charset="0"/>
              </a:rPr>
              <a:t>visit</a:t>
            </a:r>
            <a:r>
              <a:rPr lang="en-US" sz="2000" kern="1200" dirty="0" smtClean="0">
                <a:effectLst/>
                <a:latin typeface="Calibri" panose="020F0502020204030204" pitchFamily="34" charset="0"/>
                <a:cs typeface="Calibri" panose="020F0502020204030204" pitchFamily="34" charset="0"/>
              </a:rPr>
              <a:t> </a:t>
            </a:r>
            <a:r>
              <a:rPr lang="en-US" sz="2000" kern="1200" dirty="0">
                <a:effectLst/>
                <a:latin typeface="Calibri" panose="020F0502020204030204" pitchFamily="34" charset="0"/>
                <a:cs typeface="Calibri" panose="020F0502020204030204" pitchFamily="34" charset="0"/>
              </a:rPr>
              <a:t>my friends. I like </a:t>
            </a:r>
            <a:r>
              <a:rPr lang="en-US" sz="2000" kern="1200" dirty="0" smtClean="0">
                <a:effectLst/>
                <a:latin typeface="Calibri" panose="020F0502020204030204" pitchFamily="34" charset="0"/>
                <a:cs typeface="Calibri" panose="020F0502020204030204" pitchFamily="34" charset="0"/>
              </a:rPr>
              <a:t>spend</a:t>
            </a:r>
            <a:r>
              <a:rPr lang="pl-PL" sz="2000" kern="1200" dirty="0" err="1" smtClean="0">
                <a:effectLst/>
                <a:latin typeface="Calibri" panose="020F0502020204030204" pitchFamily="34" charset="0"/>
                <a:cs typeface="Calibri" panose="020F0502020204030204" pitchFamily="34" charset="0"/>
              </a:rPr>
              <a:t>ing</a:t>
            </a:r>
            <a:r>
              <a:rPr lang="en-US" sz="2000" kern="1200" dirty="0" smtClean="0">
                <a:effectLst/>
                <a:latin typeface="Calibri" panose="020F0502020204030204" pitchFamily="34" charset="0"/>
                <a:cs typeface="Calibri" panose="020F0502020204030204" pitchFamily="34" charset="0"/>
              </a:rPr>
              <a:t> </a:t>
            </a:r>
            <a:r>
              <a:rPr lang="en-US" sz="2000" kern="1200" dirty="0">
                <a:effectLst/>
                <a:latin typeface="Calibri" panose="020F0502020204030204" pitchFamily="34" charset="0"/>
                <a:cs typeface="Calibri" panose="020F0502020204030204" pitchFamily="34" charset="0"/>
              </a:rPr>
              <a:t>time in my room. I </a:t>
            </a:r>
            <a:r>
              <a:rPr lang="en-US" sz="2000" kern="1200" dirty="0" smtClean="0">
                <a:effectLst/>
                <a:latin typeface="Calibri" panose="020F0502020204030204" pitchFamily="34" charset="0"/>
                <a:cs typeface="Calibri" panose="020F0502020204030204" pitchFamily="34" charset="0"/>
              </a:rPr>
              <a:t>like</a:t>
            </a:r>
            <a:r>
              <a:rPr lang="pl-PL" sz="2000" kern="1200" dirty="0" smtClean="0">
                <a:effectLst/>
                <a:latin typeface="Calibri" panose="020F0502020204030204" pitchFamily="34" charset="0"/>
                <a:cs typeface="Calibri" panose="020F0502020204030204" pitchFamily="34" charset="0"/>
              </a:rPr>
              <a:t> </a:t>
            </a:r>
            <a:r>
              <a:rPr lang="en-US" sz="2000" kern="1200" dirty="0" smtClean="0">
                <a:effectLst/>
                <a:latin typeface="Calibri" panose="020F0502020204030204" pitchFamily="34" charset="0"/>
                <a:cs typeface="Calibri" panose="020F0502020204030204" pitchFamily="34" charset="0"/>
              </a:rPr>
              <a:t>laugh</a:t>
            </a:r>
            <a:r>
              <a:rPr lang="pl-PL" sz="2000" kern="1200" dirty="0" err="1" smtClean="0">
                <a:effectLst/>
                <a:latin typeface="Calibri" panose="020F0502020204030204" pitchFamily="34" charset="0"/>
                <a:cs typeface="Calibri" panose="020F0502020204030204" pitchFamily="34" charset="0"/>
              </a:rPr>
              <a:t>ing</a:t>
            </a:r>
            <a:r>
              <a:rPr lang="pl-PL" sz="2000" dirty="0" smtClean="0">
                <a:latin typeface="Calibri" panose="020F0502020204030204" pitchFamily="34" charset="0"/>
                <a:cs typeface="Calibri" panose="020F0502020204030204" pitchFamily="34" charset="0"/>
              </a:rPr>
              <a:t>, </a:t>
            </a:r>
            <a:r>
              <a:rPr lang="en-US" sz="2000" kern="1200" dirty="0" smtClean="0">
                <a:effectLst/>
                <a:latin typeface="Calibri" panose="020F0502020204030204" pitchFamily="34" charset="0"/>
                <a:cs typeface="Calibri" panose="020F0502020204030204" pitchFamily="34" charset="0"/>
              </a:rPr>
              <a:t>listen</a:t>
            </a:r>
            <a:r>
              <a:rPr lang="pl-PL" sz="2000" kern="1200" dirty="0" err="1" smtClean="0">
                <a:effectLst/>
                <a:latin typeface="Calibri" panose="020F0502020204030204" pitchFamily="34" charset="0"/>
                <a:cs typeface="Calibri" panose="020F0502020204030204" pitchFamily="34" charset="0"/>
              </a:rPr>
              <a:t>ing</a:t>
            </a:r>
            <a:r>
              <a:rPr lang="en-US" sz="2000" kern="1200" dirty="0" smtClean="0">
                <a:effectLst/>
                <a:latin typeface="Calibri" panose="020F0502020204030204" pitchFamily="34" charset="0"/>
                <a:cs typeface="Calibri" panose="020F0502020204030204" pitchFamily="34" charset="0"/>
              </a:rPr>
              <a:t> </a:t>
            </a:r>
            <a:r>
              <a:rPr lang="en-US" sz="2000" kern="1200" dirty="0">
                <a:effectLst/>
                <a:latin typeface="Calibri" panose="020F0502020204030204" pitchFamily="34" charset="0"/>
                <a:cs typeface="Calibri" panose="020F0502020204030204" pitchFamily="34" charset="0"/>
              </a:rPr>
              <a:t>to music and I l</a:t>
            </a:r>
            <a:r>
              <a:rPr lang="pl-PL" sz="2000" kern="1200" dirty="0" err="1">
                <a:effectLst/>
                <a:latin typeface="Calibri" panose="020F0502020204030204" pitchFamily="34" charset="0"/>
                <a:cs typeface="Calibri" panose="020F0502020204030204" pitchFamily="34" charset="0"/>
              </a:rPr>
              <a:t>ove</a:t>
            </a:r>
            <a:r>
              <a:rPr lang="pl-PL" sz="2000" kern="1200" dirty="0">
                <a:effectLst/>
                <a:latin typeface="Calibri" panose="020F0502020204030204" pitchFamily="34" charset="0"/>
                <a:cs typeface="Calibri" panose="020F0502020204030204" pitchFamily="34" charset="0"/>
              </a:rPr>
              <a:t> </a:t>
            </a:r>
            <a:r>
              <a:rPr lang="en-US" sz="2000" kern="1200" dirty="0">
                <a:effectLst/>
                <a:latin typeface="Calibri" panose="020F0502020204030204" pitchFamily="34" charset="0"/>
                <a:cs typeface="Calibri" panose="020F0502020204030204" pitchFamily="34" charset="0"/>
              </a:rPr>
              <a:t>singing. After school I go to singing lessons.</a:t>
            </a:r>
            <a:br>
              <a:rPr lang="en-US" sz="2000" kern="1200" dirty="0">
                <a:effectLst/>
                <a:latin typeface="Calibri" panose="020F0502020204030204" pitchFamily="34" charset="0"/>
                <a:cs typeface="Calibri" panose="020F0502020204030204" pitchFamily="34" charset="0"/>
              </a:rPr>
            </a:br>
            <a:r>
              <a:rPr lang="en-US" sz="2000" kern="1200" dirty="0">
                <a:effectLst/>
                <a:latin typeface="Calibri" panose="020F0502020204030204" pitchFamily="34" charset="0"/>
                <a:cs typeface="Calibri" panose="020F0502020204030204" pitchFamily="34" charset="0"/>
              </a:rPr>
              <a:t>I read a lot, especially fantasy books. I also watch </a:t>
            </a:r>
            <a:r>
              <a:rPr lang="en-US" sz="2000" kern="1200" dirty="0" smtClean="0">
                <a:effectLst/>
                <a:latin typeface="Calibri" panose="020F0502020204030204" pitchFamily="34" charset="0"/>
                <a:cs typeface="Calibri" panose="020F0502020204030204" pitchFamily="34" charset="0"/>
              </a:rPr>
              <a:t>program</a:t>
            </a:r>
            <a:r>
              <a:rPr lang="pl-PL" sz="2000" kern="1200" dirty="0" smtClean="0">
                <a:effectLst/>
                <a:latin typeface="Calibri" panose="020F0502020204030204" pitchFamily="34" charset="0"/>
                <a:cs typeface="Calibri" panose="020F0502020204030204" pitchFamily="34" charset="0"/>
              </a:rPr>
              <a:t>me</a:t>
            </a:r>
            <a:r>
              <a:rPr lang="en-US" sz="2000" kern="1200" dirty="0" smtClean="0">
                <a:effectLst/>
                <a:latin typeface="Calibri" panose="020F0502020204030204" pitchFamily="34" charset="0"/>
                <a:cs typeface="Calibri" panose="020F0502020204030204" pitchFamily="34" charset="0"/>
              </a:rPr>
              <a:t>s </a:t>
            </a:r>
            <a:r>
              <a:rPr lang="en-US" sz="2000" kern="1200" dirty="0">
                <a:effectLst/>
                <a:latin typeface="Calibri" panose="020F0502020204030204" pitchFamily="34" charset="0"/>
                <a:cs typeface="Calibri" panose="020F0502020204030204" pitchFamily="34" charset="0"/>
              </a:rPr>
              <a:t>about interior design. I go horseback riding during summer holidays. I don't like spiders and other bugs – </a:t>
            </a:r>
            <a:r>
              <a:rPr lang="en-US" sz="2000" kern="1200" dirty="0" err="1">
                <a:effectLst/>
                <a:latin typeface="Calibri" panose="020F0502020204030204" pitchFamily="34" charset="0"/>
                <a:cs typeface="Calibri" panose="020F0502020204030204" pitchFamily="34" charset="0"/>
              </a:rPr>
              <a:t>bla</a:t>
            </a:r>
            <a:r>
              <a:rPr lang="pl-PL" sz="2000" kern="1200" dirty="0">
                <a:effectLst/>
                <a:latin typeface="Calibri" panose="020F0502020204030204" pitchFamily="34" charset="0"/>
                <a:cs typeface="Calibri" panose="020F0502020204030204" pitchFamily="34" charset="0"/>
              </a:rPr>
              <a:t>h..</a:t>
            </a:r>
            <a:r>
              <a:rPr lang="en-US" sz="2000" kern="1200" dirty="0">
                <a:effectLst/>
                <a:latin typeface="Calibri" panose="020F0502020204030204" pitchFamily="34" charset="0"/>
                <a:cs typeface="Calibri" panose="020F0502020204030204" pitchFamily="34" charset="0"/>
              </a:rPr>
              <a:t>. They are terrible.</a:t>
            </a:r>
            <a:br>
              <a:rPr lang="en-US" sz="2000" kern="1200" dirty="0">
                <a:effectLst/>
                <a:latin typeface="Calibri" panose="020F0502020204030204" pitchFamily="34" charset="0"/>
                <a:cs typeface="Calibri" panose="020F0502020204030204" pitchFamily="34" charset="0"/>
              </a:rPr>
            </a:br>
            <a:r>
              <a:rPr lang="en-US" sz="2000" kern="1200" dirty="0">
                <a:effectLst/>
                <a:latin typeface="Calibri" panose="020F0502020204030204" pitchFamily="34" charset="0"/>
                <a:cs typeface="Calibri" panose="020F0502020204030204" pitchFamily="34" charset="0"/>
              </a:rPr>
              <a:t>When I grow up, I would like to be a pharmacist and I can't wait to have chemistry lessons in school. But it's still a lot of time - it can change for me.</a:t>
            </a:r>
            <a:br>
              <a:rPr lang="en-US" sz="2000" kern="1200" dirty="0">
                <a:effectLst/>
                <a:latin typeface="Calibri" panose="020F0502020204030204" pitchFamily="34" charset="0"/>
                <a:cs typeface="Calibri" panose="020F0502020204030204" pitchFamily="34" charset="0"/>
              </a:rPr>
            </a:br>
            <a:r>
              <a:rPr lang="en-US" sz="2000" kern="1200" dirty="0">
                <a:effectLst/>
                <a:latin typeface="Calibri" panose="020F0502020204030204" pitchFamily="34" charset="0"/>
                <a:cs typeface="Calibri" panose="020F0502020204030204" pitchFamily="34" charset="0"/>
              </a:rPr>
              <a:t>See you 😊</a:t>
            </a:r>
            <a:r>
              <a:rPr lang="en-US" sz="1600" kern="1200" dirty="0">
                <a:effectLst/>
                <a:latin typeface="Calibri" panose="020F0502020204030204" pitchFamily="34" charset="0"/>
                <a:cs typeface="Calibri" panose="020F0502020204030204" pitchFamily="34" charset="0"/>
              </a:rPr>
              <a:t/>
            </a:r>
            <a:br>
              <a:rPr lang="en-US" sz="1600" kern="1200" dirty="0">
                <a:effectLst/>
                <a:latin typeface="Calibri" panose="020F0502020204030204" pitchFamily="34" charset="0"/>
                <a:cs typeface="Calibri" panose="020F0502020204030204" pitchFamily="34" charset="0"/>
              </a:rPr>
            </a:br>
            <a:endParaRPr lang="en-US" sz="1600" kern="1200" dirty="0">
              <a:latin typeface="Calibri" panose="020F0502020204030204" pitchFamily="34" charset="0"/>
              <a:cs typeface="Calibri" panose="020F0502020204030204" pitchFamily="34" charset="0"/>
            </a:endParaRPr>
          </a:p>
        </p:txBody>
      </p:sp>
      <p:sp>
        <p:nvSpPr>
          <p:cNvPr id="44" name="Oval 28">
            <a:extLst>
              <a:ext uri="{FF2B5EF4-FFF2-40B4-BE49-F238E27FC236}">
                <a16:creationId xmlns="" xmlns:a16="http://schemas.microsoft.com/office/drawing/2014/main" id="{1D460C86-854F-4FB3-ABC2-E823D8FEB9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Arc 30">
            <a:extLst>
              <a:ext uri="{FF2B5EF4-FFF2-40B4-BE49-F238E27FC236}">
                <a16:creationId xmlns="" xmlns:a16="http://schemas.microsoft.com/office/drawing/2014/main" id="{BB48116A-278A-4CC5-89D3-9DE8E8FF12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Obraz 2">
            <a:extLst>
              <a:ext uri="{FF2B5EF4-FFF2-40B4-BE49-F238E27FC236}">
                <a16:creationId xmlns="" xmlns:a16="http://schemas.microsoft.com/office/drawing/2014/main" id="{2FE8FB55-A3D2-4EED-82C2-83C108D9818E}"/>
              </a:ext>
            </a:extLst>
          </p:cNvPr>
          <p:cNvPicPr>
            <a:picLocks noChangeAspect="1"/>
          </p:cNvPicPr>
          <p:nvPr/>
        </p:nvPicPr>
        <p:blipFill>
          <a:blip r:embed="rId2" cstate="print"/>
          <a:stretch>
            <a:fillRect/>
          </a:stretch>
        </p:blipFill>
        <p:spPr>
          <a:xfrm>
            <a:off x="7189551" y="1403625"/>
            <a:ext cx="3421479" cy="2171790"/>
          </a:xfrm>
          <a:prstGeom prst="rect">
            <a:avLst/>
          </a:prstGeom>
        </p:spPr>
      </p:pic>
      <p:pic>
        <p:nvPicPr>
          <p:cNvPr id="4" name="Obraz 3">
            <a:extLst>
              <a:ext uri="{FF2B5EF4-FFF2-40B4-BE49-F238E27FC236}">
                <a16:creationId xmlns="" xmlns:a16="http://schemas.microsoft.com/office/drawing/2014/main" id="{2CDBF3E9-7BCD-4755-A49F-E71EF505D6A9}"/>
              </a:ext>
            </a:extLst>
          </p:cNvPr>
          <p:cNvPicPr>
            <a:picLocks noChangeAspect="1"/>
          </p:cNvPicPr>
          <p:nvPr/>
        </p:nvPicPr>
        <p:blipFill>
          <a:blip r:embed="rId3" cstate="print"/>
          <a:stretch>
            <a:fillRect/>
          </a:stretch>
        </p:blipFill>
        <p:spPr>
          <a:xfrm>
            <a:off x="6436726" y="3686175"/>
            <a:ext cx="3968297" cy="2380978"/>
          </a:xfrm>
          <a:prstGeom prst="rect">
            <a:avLst/>
          </a:prstGeom>
        </p:spPr>
      </p:pic>
    </p:spTree>
    <p:extLst>
      <p:ext uri="{BB962C8B-B14F-4D97-AF65-F5344CB8AC3E}">
        <p14:creationId xmlns:p14="http://schemas.microsoft.com/office/powerpoint/2010/main" xmlns="" val="1014076168"/>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Do widzenia Pusheen">
            <a:extLst>
              <a:ext uri="{FF2B5EF4-FFF2-40B4-BE49-F238E27FC236}">
                <a16:creationId xmlns="" xmlns:a16="http://schemas.microsoft.com/office/drawing/2014/main" id="{D5868395-6A10-4F11-9634-85C04CEE002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81275" y="-333375"/>
            <a:ext cx="7524749" cy="7524749"/>
          </a:xfrm>
        </p:spPr>
      </p:pic>
    </p:spTree>
    <p:extLst>
      <p:ext uri="{BB962C8B-B14F-4D97-AF65-F5344CB8AC3E}">
        <p14:creationId xmlns:p14="http://schemas.microsoft.com/office/powerpoint/2010/main" xmlns="" val="21706865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28</TotalTime>
  <Words>339</Words>
  <Application>Microsoft Office PowerPoint</Application>
  <PresentationFormat>Niestandardowy</PresentationFormat>
  <Paragraphs>7</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ShapesVTI</vt:lpstr>
      <vt:lpstr>                                   Hi !                          </vt:lpstr>
      <vt:lpstr>I live on the west side of Warsaw, in the Stare Babice commune, in a small village called Koczargi Stare. Our house is very close to the Kampinos Forest. My house is a semi-detached house in a white color with a dark gray roof and a very tiny garden.  </vt:lpstr>
      <vt:lpstr>Slajd 3</vt:lpstr>
      <vt:lpstr>My brother is 6 years old. He is in a kindergarden and he is very happy that he will start attending real school soon. He really likes cars and talks only about them. He doesn't want to play other games with me, because they’re „girlish”. </vt:lpstr>
      <vt:lpstr>My grandparents live far away from us and I see them not so often. I try to call them regularly. My mother's parents live near Białystok, and my father's parents live in Sanok. </vt:lpstr>
      <vt:lpstr>I am quiet and calm. I rarely like to visit my friends. I like spending time in my room. I like laughing, listening to music and I love singing. After school I go to singing lessons. I read a lot, especially fantasy books. I also watch programmes about interior design. I go horseback riding during summer holidays. I don't like spiders and other bugs – blah... They are terrible. When I grow up, I would like to be a pharmacist and I can't wait to have chemistry lessons in school. But it's still a lot of time - it can change for me. See you 😊 </vt:lpstr>
      <vt:lpstr>Slajd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dc:title>
  <dc:creator>Marysia G</dc:creator>
  <cp:lastModifiedBy>Justyna</cp:lastModifiedBy>
  <cp:revision>3</cp:revision>
  <dcterms:created xsi:type="dcterms:W3CDTF">2020-09-27T12:34:37Z</dcterms:created>
  <dcterms:modified xsi:type="dcterms:W3CDTF">2020-10-04T17:47:13Z</dcterms:modified>
</cp:coreProperties>
</file>