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8" r:id="rId4"/>
    <p:sldId id="259" r:id="rId5"/>
    <p:sldId id="260" r:id="rId6"/>
    <p:sldId id="261" r:id="rId7"/>
    <p:sldId id="262" r:id="rId8"/>
    <p:sldId id="263" r:id="rId9"/>
    <p:sldId id="264" r:id="rId10"/>
    <p:sldId id="267" r:id="rId11"/>
    <p:sldId id="265" r:id="rId12"/>
    <p:sldId id="266" r:id="rId13"/>
    <p:sldId id="268" r:id="rId14"/>
    <p:sldId id="270" r:id="rId15"/>
    <p:sldId id="271" r:id="rId16"/>
    <p:sldId id="277" r:id="rId17"/>
    <p:sldId id="272" r:id="rId18"/>
    <p:sldId id="273" r:id="rId19"/>
    <p:sldId id="278" r:id="rId20"/>
    <p:sldId id="279" r:id="rId21"/>
    <p:sldId id="280" r:id="rId22"/>
    <p:sldId id="281" r:id="rId23"/>
    <p:sldId id="274" r:id="rId24"/>
    <p:sldId id="275" r:id="rId25"/>
    <p:sldId id="276" r:id="rId26"/>
    <p:sldId id="269" r:id="rId27"/>
    <p:sldId id="282" r:id="rId28"/>
    <p:sldId id="283" r:id="rId29"/>
    <p:sldId id="284" r:id="rId30"/>
    <p:sldId id="285" r:id="rId31"/>
    <p:sldId id="286" r:id="rId3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3DEBB-358D-36FA-BA5F-AD479B30BBA4}" v="1323" dt="2021-06-02T12:34:1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14549-5D4D-4E8E-82B6-EC9425532CA7}"/>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20B7CA4B-C9CA-45A0-8AA3-FEA371803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FE152883-DD3E-4572-B2D3-7D7502D21488}"/>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4BD6D7FD-F543-4493-AEEB-6481D0A91B8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062F7EC-3019-471B-B601-604C93E91B90}"/>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51562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F0617-67F9-40AB-8611-6010AA94F290}"/>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ACA4632-A3EF-4D1C-BD08-1E4C68B2F648}"/>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EDF1A30-C1FB-4DE4-92C4-7D8021BF5777}"/>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09E26CE8-09A3-42A3-A78B-0F5191EBB98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29269C6-1BB7-4362-B21B-50C65CEDD512}"/>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70986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A259CF01-9496-42D4-8C43-CF605414D201}"/>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6B739CA3-A6A9-49BA-971D-0FDFFEE47B09}"/>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9822E1-C1C6-43FD-AAE8-DF9326BE5861}"/>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6D599C90-5382-4AA5-8017-2ED4DC8A530A}"/>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81C050C-4CD2-470E-B3D5-FF60395B49CF}"/>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78466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336D3-8714-4F1E-AE30-1979526F566E}"/>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F51236DF-DE9E-44CD-AB2D-632D90EA7559}"/>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A6C013FF-027C-4039-BF7F-ACADB128317A}"/>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3592C3D1-4BCD-4500-8E54-BCF47F25B1C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EE3F920-8812-4276-9C62-3EDEC7EEB998}"/>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384508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BF185-96C6-4DEC-8A0F-F1559C9817F6}"/>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929EBB97-F046-410A-9937-D05CBA430A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A7468E35-7EB5-4BE1-A03F-93BDC4D0F5C1}"/>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D447BF18-1265-4F3A-BCC6-BE6443FD8E4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C9EC308-0420-4924-9023-ECDD168BA0DE}"/>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336972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8B3F11-CBCD-41EC-B784-DDF8A16202FD}"/>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7ACC3297-C8D2-4DAA-899E-4EBDCB94C291}"/>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48F38E2C-623B-4E95-8A4C-D8E692925069}"/>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84AC2BE8-83AE-4A10-97F2-24F734B20D1C}"/>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6" name="Zástupný objekt pre pätu 5">
            <a:extLst>
              <a:ext uri="{FF2B5EF4-FFF2-40B4-BE49-F238E27FC236}">
                <a16:creationId xmlns:a16="http://schemas.microsoft.com/office/drawing/2014/main" id="{72C535DD-54C3-4827-8A51-E3D9BC7B02DB}"/>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434C544-A5B4-458F-9D50-35F034029602}"/>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318022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9DFD9-9105-4923-B2CA-C60DB2B582A6}"/>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B010702C-5469-440A-BFC5-7751D2E72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D418ACBE-24AF-473B-8388-75D49296B9F9}"/>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93E7D453-B2D1-4554-B5AF-815318D89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A556E71C-8176-4978-80DA-0BEB6EE67FF9}"/>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1584B60D-FE3F-4CBE-8B2B-84DAC0683C07}"/>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8" name="Zástupný objekt pre pätu 7">
            <a:extLst>
              <a:ext uri="{FF2B5EF4-FFF2-40B4-BE49-F238E27FC236}">
                <a16:creationId xmlns:a16="http://schemas.microsoft.com/office/drawing/2014/main" id="{CC6D553C-AE5D-4F36-B7F2-626C43B70E33}"/>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0838E3ED-B4F0-4935-BBE0-B27620A5511F}"/>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361889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11409-56D6-4B26-954C-0DCC024F6CFC}"/>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15964D-4C95-4223-A755-5820C2253D60}"/>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4" name="Zástupný objekt pre pätu 3">
            <a:extLst>
              <a:ext uri="{FF2B5EF4-FFF2-40B4-BE49-F238E27FC236}">
                <a16:creationId xmlns:a16="http://schemas.microsoft.com/office/drawing/2014/main" id="{6F11769E-C752-4447-8804-30CCAD72A1BD}"/>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F4EB6386-CC97-4F64-838C-8A7BDC17DE7A}"/>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413510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16975384-89FE-4296-A944-2EA520734702}"/>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3" name="Zástupný objekt pre pätu 2">
            <a:extLst>
              <a:ext uri="{FF2B5EF4-FFF2-40B4-BE49-F238E27FC236}">
                <a16:creationId xmlns:a16="http://schemas.microsoft.com/office/drawing/2014/main" id="{1B525641-6AE0-4D77-9DC1-8714376A397C}"/>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A8F1D5CC-59A4-4A9F-819E-F057D1CBC2A9}"/>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122619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F6D4BF-E131-47D9-B4CF-13E79F18D63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50D2D80C-8D15-488B-A1D7-A390B29EA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DC1F2F75-4A75-4574-B46F-A9D4E8EBC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3A341F6E-E7D0-4564-891C-EBA5E78F36DF}"/>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6" name="Zástupný objekt pre pätu 5">
            <a:extLst>
              <a:ext uri="{FF2B5EF4-FFF2-40B4-BE49-F238E27FC236}">
                <a16:creationId xmlns:a16="http://schemas.microsoft.com/office/drawing/2014/main" id="{54CC4C6F-41B2-4679-AFF9-A964DCE47F6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1B561A78-D7C2-4840-A83C-9E1AA472DBA5}"/>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22883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A8841D-D642-4D4E-805D-002306DE0231}"/>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90A33A44-B750-4403-A68B-ADCF3B2EE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F5AF8646-9E24-4E7A-BA45-CC9BEB35E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FB4A8D4-5E17-46A0-87B7-6710156752C6}"/>
              </a:ext>
            </a:extLst>
          </p:cNvPr>
          <p:cNvSpPr>
            <a:spLocks noGrp="1"/>
          </p:cNvSpPr>
          <p:nvPr>
            <p:ph type="dt" sz="half" idx="10"/>
          </p:nvPr>
        </p:nvSpPr>
        <p:spPr/>
        <p:txBody>
          <a:bodyPr/>
          <a:lstStyle/>
          <a:p>
            <a:fld id="{7A227AE8-7A95-4F3C-A1B2-D52742CD3B97}" type="datetimeFigureOut">
              <a:rPr lang="sk-SK" smtClean="0"/>
              <a:t>2.6.2021</a:t>
            </a:fld>
            <a:endParaRPr lang="sk-SK"/>
          </a:p>
        </p:txBody>
      </p:sp>
      <p:sp>
        <p:nvSpPr>
          <p:cNvPr id="6" name="Zástupný objekt pre pätu 5">
            <a:extLst>
              <a:ext uri="{FF2B5EF4-FFF2-40B4-BE49-F238E27FC236}">
                <a16:creationId xmlns:a16="http://schemas.microsoft.com/office/drawing/2014/main" id="{977F9F7E-32C5-4ECC-BAC7-40F41280415A}"/>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93E6A1A4-039B-4A7F-9251-D3ED2A94116F}"/>
              </a:ext>
            </a:extLst>
          </p:cNvPr>
          <p:cNvSpPr>
            <a:spLocks noGrp="1"/>
          </p:cNvSpPr>
          <p:nvPr>
            <p:ph type="sldNum" sz="quarter" idx="12"/>
          </p:nvPr>
        </p:nvSpPr>
        <p:spPr/>
        <p:txBody>
          <a:bodyPr/>
          <a:lstStyle/>
          <a:p>
            <a:fld id="{DAB2CB31-388D-40FD-AC32-E78035DADB80}" type="slidenum">
              <a:rPr lang="sk-SK" smtClean="0"/>
              <a:t>‹#›</a:t>
            </a:fld>
            <a:endParaRPr lang="sk-SK"/>
          </a:p>
        </p:txBody>
      </p:sp>
    </p:spTree>
    <p:extLst>
      <p:ext uri="{BB962C8B-B14F-4D97-AF65-F5344CB8AC3E}">
        <p14:creationId xmlns:p14="http://schemas.microsoft.com/office/powerpoint/2010/main" val="917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EFB99173-6D0C-451B-ACC7-3DEDD5956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F3D94462-DD24-4FD4-B079-4B95D56D7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D32C16C-91E1-476A-900A-895A5B40B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7AE8-7A95-4F3C-A1B2-D52742CD3B97}" type="datetimeFigureOut">
              <a:rPr lang="sk-SK" smtClean="0"/>
              <a:t>2.6.2021</a:t>
            </a:fld>
            <a:endParaRPr lang="sk-SK"/>
          </a:p>
        </p:txBody>
      </p:sp>
      <p:sp>
        <p:nvSpPr>
          <p:cNvPr id="5" name="Zástupný objekt pre pätu 4">
            <a:extLst>
              <a:ext uri="{FF2B5EF4-FFF2-40B4-BE49-F238E27FC236}">
                <a16:creationId xmlns:a16="http://schemas.microsoft.com/office/drawing/2014/main" id="{F5DE3FA4-2911-4261-AFF4-D76BB5A59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F2EE6921-7362-4B46-BFA8-5612DF718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2CB31-388D-40FD-AC32-E78035DADB80}" type="slidenum">
              <a:rPr lang="sk-SK" smtClean="0"/>
              <a:t>‹#›</a:t>
            </a:fld>
            <a:endParaRPr lang="sk-SK"/>
          </a:p>
        </p:txBody>
      </p:sp>
    </p:spTree>
    <p:extLst>
      <p:ext uri="{BB962C8B-B14F-4D97-AF65-F5344CB8AC3E}">
        <p14:creationId xmlns:p14="http://schemas.microsoft.com/office/powerpoint/2010/main" val="285536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Nadpis 1">
            <a:extLst>
              <a:ext uri="{FF2B5EF4-FFF2-40B4-BE49-F238E27FC236}">
                <a16:creationId xmlns:a16="http://schemas.microsoft.com/office/drawing/2014/main" id="{7374A52A-D442-4AA9-BB5F-19E53241F0A5}"/>
              </a:ext>
            </a:extLst>
          </p:cNvPr>
          <p:cNvSpPr>
            <a:spLocks noGrp="1"/>
          </p:cNvSpPr>
          <p:nvPr>
            <p:ph type="ctrTitle"/>
          </p:nvPr>
        </p:nvSpPr>
        <p:spPr>
          <a:xfrm>
            <a:off x="3880430" y="583345"/>
            <a:ext cx="7160357" cy="4164820"/>
          </a:xfrm>
        </p:spPr>
        <p:txBody>
          <a:bodyPr anchor="t">
            <a:normAutofit/>
          </a:bodyPr>
          <a:lstStyle/>
          <a:p>
            <a:pPr algn="r"/>
            <a:r>
              <a:rPr lang="sk-SK" sz="8000">
                <a:solidFill>
                  <a:srgbClr val="FFFFFF"/>
                </a:solidFill>
                <a:cs typeface="Calibri Light"/>
              </a:rPr>
              <a:t>Bringing life skills into the classroom</a:t>
            </a:r>
          </a:p>
        </p:txBody>
      </p:sp>
      <p:sp>
        <p:nvSpPr>
          <p:cNvPr id="3" name="Podnadpis 2">
            <a:extLst>
              <a:ext uri="{FF2B5EF4-FFF2-40B4-BE49-F238E27FC236}">
                <a16:creationId xmlns:a16="http://schemas.microsoft.com/office/drawing/2014/main" id="{F4C58F1B-48BD-4458-A9E5-15B9673946C7}"/>
              </a:ext>
            </a:extLst>
          </p:cNvPr>
          <p:cNvSpPr>
            <a:spLocks noGrp="1"/>
          </p:cNvSpPr>
          <p:nvPr>
            <p:ph type="subTitle" idx="1"/>
          </p:nvPr>
        </p:nvSpPr>
        <p:spPr>
          <a:xfrm>
            <a:off x="1208228" y="5972174"/>
            <a:ext cx="8578699" cy="504825"/>
          </a:xfrm>
        </p:spPr>
        <p:txBody>
          <a:bodyPr vert="horz" lIns="91440" tIns="45720" rIns="91440" bIns="45720" rtlCol="0">
            <a:normAutofit/>
          </a:bodyPr>
          <a:lstStyle/>
          <a:p>
            <a:pPr algn="l"/>
            <a:r>
              <a:rPr lang="sk-SK" sz="2000">
                <a:solidFill>
                  <a:srgbClr val="FFFFFF"/>
                </a:solidFill>
                <a:cs typeface="Calibri"/>
              </a:rPr>
              <a:t>Students´survey result report</a:t>
            </a:r>
            <a:endParaRPr lang="sk-SK"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63336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5606FD20-CEF8-4964-B24B-F38C8F3171ED}"/>
              </a:ext>
            </a:extLst>
          </p:cNvPr>
          <p:cNvPicPr>
            <a:picLocks noChangeAspect="1"/>
          </p:cNvPicPr>
          <p:nvPr/>
        </p:nvPicPr>
        <p:blipFill rotWithShape="1">
          <a:blip r:embed="rId2"/>
          <a:srcRect l="5419" t="53226" r="5295" b="202"/>
          <a:stretch/>
        </p:blipFill>
        <p:spPr>
          <a:xfrm>
            <a:off x="75818" y="1416974"/>
            <a:ext cx="12038451" cy="3802859"/>
          </a:xfrm>
          <a:prstGeom prst="rect">
            <a:avLst/>
          </a:prstGeom>
        </p:spPr>
      </p:pic>
    </p:spTree>
    <p:extLst>
      <p:ext uri="{BB962C8B-B14F-4D97-AF65-F5344CB8AC3E}">
        <p14:creationId xmlns:p14="http://schemas.microsoft.com/office/powerpoint/2010/main" val="101622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42BDA10B-B5ED-4A64-B85B-D5F5C890DCCB}"/>
              </a:ext>
            </a:extLst>
          </p:cNvPr>
          <p:cNvPicPr>
            <a:picLocks noChangeAspect="1"/>
          </p:cNvPicPr>
          <p:nvPr/>
        </p:nvPicPr>
        <p:blipFill rotWithShape="1">
          <a:blip r:embed="rId2"/>
          <a:srcRect t="21019" r="144" b="-319"/>
          <a:stretch/>
        </p:blipFill>
        <p:spPr>
          <a:xfrm>
            <a:off x="126543" y="1631336"/>
            <a:ext cx="11924557" cy="4285239"/>
          </a:xfrm>
          <a:prstGeom prst="rect">
            <a:avLst/>
          </a:prstGeom>
        </p:spPr>
      </p:pic>
    </p:spTree>
    <p:extLst>
      <p:ext uri="{BB962C8B-B14F-4D97-AF65-F5344CB8AC3E}">
        <p14:creationId xmlns:p14="http://schemas.microsoft.com/office/powerpoint/2010/main" val="23955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F0C6E3D-2A42-4859-B4B1-7582D1952949}"/>
              </a:ext>
            </a:extLst>
          </p:cNvPr>
          <p:cNvPicPr>
            <a:picLocks noChangeAspect="1"/>
          </p:cNvPicPr>
          <p:nvPr/>
        </p:nvPicPr>
        <p:blipFill rotWithShape="1">
          <a:blip r:embed="rId2"/>
          <a:srcRect l="4564" t="44472" r="1521" b="251"/>
          <a:stretch/>
        </p:blipFill>
        <p:spPr>
          <a:xfrm>
            <a:off x="79878" y="1721290"/>
            <a:ext cx="11802309" cy="3835228"/>
          </a:xfrm>
          <a:prstGeom prst="rect">
            <a:avLst/>
          </a:prstGeom>
        </p:spPr>
      </p:pic>
    </p:spTree>
    <p:extLst>
      <p:ext uri="{BB962C8B-B14F-4D97-AF65-F5344CB8AC3E}">
        <p14:creationId xmlns:p14="http://schemas.microsoft.com/office/powerpoint/2010/main" val="389751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B34EEA81-192D-408E-85D4-9E395E9ECF5A}"/>
              </a:ext>
            </a:extLst>
          </p:cNvPr>
          <p:cNvPicPr>
            <a:picLocks noChangeAspect="1"/>
          </p:cNvPicPr>
          <p:nvPr/>
        </p:nvPicPr>
        <p:blipFill rotWithShape="1">
          <a:blip r:embed="rId2"/>
          <a:srcRect l="4539" t="52304" r="137" b="230"/>
          <a:stretch/>
        </p:blipFill>
        <p:spPr>
          <a:xfrm>
            <a:off x="286100" y="1722872"/>
            <a:ext cx="11792871" cy="3517921"/>
          </a:xfrm>
          <a:prstGeom prst="rect">
            <a:avLst/>
          </a:prstGeom>
        </p:spPr>
      </p:pic>
    </p:spTree>
    <p:extLst>
      <p:ext uri="{BB962C8B-B14F-4D97-AF65-F5344CB8AC3E}">
        <p14:creationId xmlns:p14="http://schemas.microsoft.com/office/powerpoint/2010/main" val="348815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55FA997-2D12-4636-B665-87D98D76784D}"/>
              </a:ext>
            </a:extLst>
          </p:cNvPr>
          <p:cNvPicPr>
            <a:picLocks noChangeAspect="1"/>
          </p:cNvPicPr>
          <p:nvPr/>
        </p:nvPicPr>
        <p:blipFill rotWithShape="1">
          <a:blip r:embed="rId2"/>
          <a:srcRect l="5548" t="57111" r="-129" b="-222"/>
          <a:stretch/>
        </p:blipFill>
        <p:spPr>
          <a:xfrm>
            <a:off x="432070" y="2116614"/>
            <a:ext cx="11686614" cy="3094626"/>
          </a:xfrm>
          <a:prstGeom prst="rect">
            <a:avLst/>
          </a:prstGeom>
        </p:spPr>
      </p:pic>
    </p:spTree>
    <p:extLst>
      <p:ext uri="{BB962C8B-B14F-4D97-AF65-F5344CB8AC3E}">
        <p14:creationId xmlns:p14="http://schemas.microsoft.com/office/powerpoint/2010/main" val="120460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1BC0508-64A7-4CDE-9E1E-A8601DEB9F1E}"/>
              </a:ext>
            </a:extLst>
          </p:cNvPr>
          <p:cNvPicPr>
            <a:picLocks noChangeAspect="1"/>
          </p:cNvPicPr>
          <p:nvPr/>
        </p:nvPicPr>
        <p:blipFill rotWithShape="1">
          <a:blip r:embed="rId2"/>
          <a:srcRect l="7764" t="46757" r="-134" b="-270"/>
          <a:stretch/>
        </p:blipFill>
        <p:spPr>
          <a:xfrm>
            <a:off x="4284" y="1772807"/>
            <a:ext cx="11924212" cy="3410432"/>
          </a:xfrm>
          <a:prstGeom prst="rect">
            <a:avLst/>
          </a:prstGeom>
        </p:spPr>
      </p:pic>
    </p:spTree>
    <p:extLst>
      <p:ext uri="{BB962C8B-B14F-4D97-AF65-F5344CB8AC3E}">
        <p14:creationId xmlns:p14="http://schemas.microsoft.com/office/powerpoint/2010/main" val="163534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Nadpis 5">
            <a:extLst>
              <a:ext uri="{FF2B5EF4-FFF2-40B4-BE49-F238E27FC236}">
                <a16:creationId xmlns:a16="http://schemas.microsoft.com/office/drawing/2014/main" id="{F3B85E50-5C90-4408-8AE0-939D4E1F024D}"/>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kern="1200">
                <a:solidFill>
                  <a:srgbClr val="FFFFFF"/>
                </a:solidFill>
                <a:latin typeface="+mj-lt"/>
                <a:ea typeface="+mj-ea"/>
                <a:cs typeface="+mj-cs"/>
              </a:rPr>
              <a:t>Part II.</a:t>
            </a:r>
          </a:p>
        </p:txBody>
      </p:sp>
      <p:sp>
        <p:nvSpPr>
          <p:cNvPr id="7" name="Zástupný objekt pre text 6">
            <a:extLst>
              <a:ext uri="{FF2B5EF4-FFF2-40B4-BE49-F238E27FC236}">
                <a16:creationId xmlns:a16="http://schemas.microsoft.com/office/drawing/2014/main" id="{4E5DFCD8-35DF-4650-885D-CF3C52948C6C}"/>
              </a:ext>
            </a:extLst>
          </p:cNvPr>
          <p:cNvSpPr>
            <a:spLocks noGrp="1"/>
          </p:cNvSpPr>
          <p:nvPr>
            <p:ph type="body" idx="1"/>
          </p:nvPr>
        </p:nvSpPr>
        <p:spPr>
          <a:xfrm>
            <a:off x="4448724" y="4698614"/>
            <a:ext cx="6281970" cy="1198120"/>
          </a:xfrm>
        </p:spPr>
        <p:txBody>
          <a:bodyPr vert="horz" lIns="91440" tIns="45720" rIns="91440" bIns="45720" rtlCol="0" anchor="t">
            <a:normAutofit fontScale="92500"/>
          </a:bodyPr>
          <a:lstStyle/>
          <a:p>
            <a:pPr algn="r"/>
            <a:r>
              <a:rPr lang="en-US" sz="5400" dirty="0">
                <a:solidFill>
                  <a:srgbClr val="FFFFFF"/>
                </a:solidFill>
                <a:cs typeface="Calibri"/>
              </a:rPr>
              <a:t>ICT and language  skills</a:t>
            </a:r>
            <a:endParaRPr lang="en-US" sz="5400" kern="1200" dirty="0">
              <a:solidFill>
                <a:srgbClr val="FFFFFF"/>
              </a:solidFill>
              <a:latin typeface="+mn-lt"/>
              <a:cs typeface="Calibri"/>
            </a:endParaRPr>
          </a:p>
        </p:txBody>
      </p: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71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7C7C9A6C-8AAB-4AFD-BB7A-2A70494D10C6}"/>
              </a:ext>
            </a:extLst>
          </p:cNvPr>
          <p:cNvPicPr>
            <a:picLocks noChangeAspect="1"/>
          </p:cNvPicPr>
          <p:nvPr/>
        </p:nvPicPr>
        <p:blipFill rotWithShape="1">
          <a:blip r:embed="rId2"/>
          <a:srcRect t="34222" r="-147" b="222"/>
          <a:stretch/>
        </p:blipFill>
        <p:spPr>
          <a:xfrm>
            <a:off x="1208993" y="2408924"/>
            <a:ext cx="9788411" cy="4240384"/>
          </a:xfrm>
          <a:prstGeom prst="rect">
            <a:avLst/>
          </a:prstGeom>
        </p:spPr>
      </p:pic>
      <p:pic>
        <p:nvPicPr>
          <p:cNvPr id="3" name="Obrázok 3">
            <a:extLst>
              <a:ext uri="{FF2B5EF4-FFF2-40B4-BE49-F238E27FC236}">
                <a16:creationId xmlns:a16="http://schemas.microsoft.com/office/drawing/2014/main" id="{F91BCB82-F8D5-4644-9784-D1FBF04E0C27}"/>
              </a:ext>
            </a:extLst>
          </p:cNvPr>
          <p:cNvPicPr>
            <a:picLocks noChangeAspect="1"/>
          </p:cNvPicPr>
          <p:nvPr/>
        </p:nvPicPr>
        <p:blipFill>
          <a:blip r:embed="rId3"/>
          <a:stretch>
            <a:fillRect/>
          </a:stretch>
        </p:blipFill>
        <p:spPr>
          <a:xfrm>
            <a:off x="9236464" y="1014594"/>
            <a:ext cx="1295939" cy="875042"/>
          </a:xfrm>
          <a:prstGeom prst="rect">
            <a:avLst/>
          </a:prstGeom>
        </p:spPr>
      </p:pic>
      <p:sp>
        <p:nvSpPr>
          <p:cNvPr id="5" name="BlokTextu 4">
            <a:extLst>
              <a:ext uri="{FF2B5EF4-FFF2-40B4-BE49-F238E27FC236}">
                <a16:creationId xmlns:a16="http://schemas.microsoft.com/office/drawing/2014/main" id="{15827B08-9748-4936-AA0A-950F480CE451}"/>
              </a:ext>
            </a:extLst>
          </p:cNvPr>
          <p:cNvSpPr txBox="1"/>
          <p:nvPr/>
        </p:nvSpPr>
        <p:spPr>
          <a:xfrm>
            <a:off x="675318" y="754625"/>
            <a:ext cx="9349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2nd part: ICT and language skills -  participants</a:t>
            </a:r>
          </a:p>
        </p:txBody>
      </p:sp>
    </p:spTree>
    <p:extLst>
      <p:ext uri="{BB962C8B-B14F-4D97-AF65-F5344CB8AC3E}">
        <p14:creationId xmlns:p14="http://schemas.microsoft.com/office/powerpoint/2010/main" val="304352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A2F849EA-CE16-424A-AF56-2587B730EFB2}"/>
              </a:ext>
            </a:extLst>
          </p:cNvPr>
          <p:cNvPicPr>
            <a:picLocks noChangeAspect="1"/>
          </p:cNvPicPr>
          <p:nvPr/>
        </p:nvPicPr>
        <p:blipFill>
          <a:blip r:embed="rId2"/>
          <a:stretch>
            <a:fillRect/>
          </a:stretch>
        </p:blipFill>
        <p:spPr>
          <a:xfrm>
            <a:off x="969517" y="77420"/>
            <a:ext cx="10698664" cy="6199952"/>
          </a:xfrm>
          <a:prstGeom prst="rect">
            <a:avLst/>
          </a:prstGeom>
        </p:spPr>
      </p:pic>
    </p:spTree>
    <p:extLst>
      <p:ext uri="{BB962C8B-B14F-4D97-AF65-F5344CB8AC3E}">
        <p14:creationId xmlns:p14="http://schemas.microsoft.com/office/powerpoint/2010/main" val="359015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23920C0-42AA-45FE-B8D4-4137D8C75195}"/>
              </a:ext>
            </a:extLst>
          </p:cNvPr>
          <p:cNvPicPr>
            <a:picLocks noChangeAspect="1"/>
          </p:cNvPicPr>
          <p:nvPr/>
        </p:nvPicPr>
        <p:blipFill>
          <a:blip r:embed="rId2"/>
          <a:stretch>
            <a:fillRect/>
          </a:stretch>
        </p:blipFill>
        <p:spPr>
          <a:xfrm>
            <a:off x="663884" y="105561"/>
            <a:ext cx="11223666" cy="6071785"/>
          </a:xfrm>
          <a:prstGeom prst="rect">
            <a:avLst/>
          </a:prstGeom>
        </p:spPr>
      </p:pic>
    </p:spTree>
    <p:extLst>
      <p:ext uri="{BB962C8B-B14F-4D97-AF65-F5344CB8AC3E}">
        <p14:creationId xmlns:p14="http://schemas.microsoft.com/office/powerpoint/2010/main" val="24062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1D2353B-F896-4A3D-ABCB-9D069BACBC3F}"/>
              </a:ext>
            </a:extLst>
          </p:cNvPr>
          <p:cNvSpPr>
            <a:spLocks noGrp="1"/>
          </p:cNvSpPr>
          <p:nvPr>
            <p:ph type="title"/>
          </p:nvPr>
        </p:nvSpPr>
        <p:spPr>
          <a:xfrm>
            <a:off x="686834" y="1153572"/>
            <a:ext cx="3200400" cy="4461163"/>
          </a:xfrm>
        </p:spPr>
        <p:txBody>
          <a:bodyPr>
            <a:normAutofit/>
          </a:bodyPr>
          <a:lstStyle/>
          <a:p>
            <a:r>
              <a:rPr lang="sk-SK" b="1">
                <a:solidFill>
                  <a:srgbClr val="FFFFFF"/>
                </a:solidFill>
                <a:cs typeface="Calibri Light"/>
              </a:rPr>
              <a:t>Methodology</a:t>
            </a:r>
            <a:endParaRPr lang="sk-SK"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jekt pre obsah 2">
            <a:extLst>
              <a:ext uri="{FF2B5EF4-FFF2-40B4-BE49-F238E27FC236}">
                <a16:creationId xmlns:a16="http://schemas.microsoft.com/office/drawing/2014/main" id="{EF9030A4-7218-471E-A69F-AA6942CAC3C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600" dirty="0">
                <a:cs typeface="Calibri"/>
              </a:rPr>
              <a:t>The aim of the survey was to assess the level of </a:t>
            </a:r>
            <a:r>
              <a:rPr lang="en-US" sz="1600" err="1">
                <a:cs typeface="Calibri"/>
              </a:rPr>
              <a:t>students´compentence</a:t>
            </a:r>
            <a:r>
              <a:rPr lang="en-US" sz="1600" dirty="0">
                <a:cs typeface="Calibri"/>
              </a:rPr>
              <a:t> in various fields of  practical English usage, ICT and life skills. The same survey will be completed by the students at the end of the program in order to measure their progress. </a:t>
            </a:r>
          </a:p>
          <a:p>
            <a:endParaRPr lang="en-US" sz="1600" dirty="0">
              <a:cs typeface="Calibri"/>
            </a:endParaRPr>
          </a:p>
          <a:p>
            <a:r>
              <a:rPr lang="en-US" sz="1600" dirty="0">
                <a:cs typeface="Calibri"/>
              </a:rPr>
              <a:t>Questionnaires were created in MS forms and distributed to students in participating countries. </a:t>
            </a:r>
          </a:p>
          <a:p>
            <a:endParaRPr lang="en-US" sz="1600" dirty="0">
              <a:cs typeface="Calibri"/>
            </a:endParaRPr>
          </a:p>
          <a:p>
            <a:r>
              <a:rPr lang="en-US" sz="1600" dirty="0">
                <a:cs typeface="Calibri"/>
              </a:rPr>
              <a:t>The survey comprises 2 parts: </a:t>
            </a:r>
          </a:p>
          <a:p>
            <a:pPr marL="914400" lvl="1" indent="-457200">
              <a:buAutoNum type="arabicPeriod"/>
            </a:pPr>
            <a:r>
              <a:rPr lang="en-US" sz="1600" dirty="0">
                <a:cs typeface="Calibri"/>
              </a:rPr>
              <a:t>The 1st part is focused on life skills of students</a:t>
            </a:r>
          </a:p>
          <a:p>
            <a:pPr marL="914400" lvl="1" indent="-457200">
              <a:buAutoNum type="arabicPeriod"/>
            </a:pPr>
            <a:r>
              <a:rPr lang="en-US" sz="1600" dirty="0">
                <a:cs typeface="Calibri"/>
              </a:rPr>
              <a:t>The 2nd part deals with the ICT and life skills of participating students</a:t>
            </a:r>
          </a:p>
          <a:p>
            <a:endParaRPr lang="en-US" sz="1600" dirty="0">
              <a:cs typeface="Calibri"/>
            </a:endParaRPr>
          </a:p>
          <a:p>
            <a:r>
              <a:rPr lang="en-US" sz="1600" dirty="0">
                <a:cs typeface="Calibri"/>
              </a:rPr>
              <a:t>The responses were gathered and evaluated in a graph</a:t>
            </a:r>
          </a:p>
          <a:p>
            <a:endParaRPr lang="en-US" sz="1600" dirty="0">
              <a:cs typeface="Calibri"/>
            </a:endParaRPr>
          </a:p>
          <a:p>
            <a:endParaRPr lang="en-US" sz="1600" dirty="0">
              <a:cs typeface="Calibri"/>
            </a:endParaRPr>
          </a:p>
        </p:txBody>
      </p:sp>
    </p:spTree>
    <p:extLst>
      <p:ext uri="{BB962C8B-B14F-4D97-AF65-F5344CB8AC3E}">
        <p14:creationId xmlns:p14="http://schemas.microsoft.com/office/powerpoint/2010/main" val="305443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B5172E7D-C736-4528-AF26-6B34FB2678BB}"/>
              </a:ext>
            </a:extLst>
          </p:cNvPr>
          <p:cNvPicPr>
            <a:picLocks noChangeAspect="1"/>
          </p:cNvPicPr>
          <p:nvPr/>
        </p:nvPicPr>
        <p:blipFill rotWithShape="1">
          <a:blip r:embed="rId2"/>
          <a:srcRect t="41463" r="-142" b="-244"/>
          <a:stretch/>
        </p:blipFill>
        <p:spPr>
          <a:xfrm>
            <a:off x="237149" y="1511007"/>
            <a:ext cx="11875858" cy="4104376"/>
          </a:xfrm>
          <a:prstGeom prst="rect">
            <a:avLst/>
          </a:prstGeom>
        </p:spPr>
      </p:pic>
    </p:spTree>
    <p:extLst>
      <p:ext uri="{BB962C8B-B14F-4D97-AF65-F5344CB8AC3E}">
        <p14:creationId xmlns:p14="http://schemas.microsoft.com/office/powerpoint/2010/main" val="277872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538D2E7C-C869-4791-94F2-1EACBD6B25E3}"/>
              </a:ext>
            </a:extLst>
          </p:cNvPr>
          <p:cNvPicPr>
            <a:picLocks noChangeAspect="1"/>
          </p:cNvPicPr>
          <p:nvPr/>
        </p:nvPicPr>
        <p:blipFill rotWithShape="1">
          <a:blip r:embed="rId2"/>
          <a:srcRect l="4593" t="53125" r="296" b="-962"/>
          <a:stretch/>
        </p:blipFill>
        <p:spPr>
          <a:xfrm>
            <a:off x="1120" y="1717317"/>
            <a:ext cx="11800998" cy="3666973"/>
          </a:xfrm>
          <a:prstGeom prst="rect">
            <a:avLst/>
          </a:prstGeom>
        </p:spPr>
      </p:pic>
    </p:spTree>
    <p:extLst>
      <p:ext uri="{BB962C8B-B14F-4D97-AF65-F5344CB8AC3E}">
        <p14:creationId xmlns:p14="http://schemas.microsoft.com/office/powerpoint/2010/main" val="382769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1BBD229E-1143-450D-95F3-D08C60FE8336}"/>
              </a:ext>
            </a:extLst>
          </p:cNvPr>
          <p:cNvPicPr>
            <a:picLocks noChangeAspect="1"/>
          </p:cNvPicPr>
          <p:nvPr/>
        </p:nvPicPr>
        <p:blipFill rotWithShape="1">
          <a:blip r:embed="rId2"/>
          <a:srcRect t="56177" r="147" b="233"/>
          <a:stretch/>
        </p:blipFill>
        <p:spPr>
          <a:xfrm>
            <a:off x="114795" y="1840094"/>
            <a:ext cx="11863605" cy="3257614"/>
          </a:xfrm>
          <a:prstGeom prst="rect">
            <a:avLst/>
          </a:prstGeom>
        </p:spPr>
      </p:pic>
      <p:sp>
        <p:nvSpPr>
          <p:cNvPr id="3" name="Obdĺžnik 2">
            <a:extLst>
              <a:ext uri="{FF2B5EF4-FFF2-40B4-BE49-F238E27FC236}">
                <a16:creationId xmlns:a16="http://schemas.microsoft.com/office/drawing/2014/main" id="{AA7A62D1-4504-4B19-9703-F62051A831C2}"/>
              </a:ext>
            </a:extLst>
          </p:cNvPr>
          <p:cNvSpPr/>
          <p:nvPr/>
        </p:nvSpPr>
        <p:spPr>
          <a:xfrm>
            <a:off x="1435698" y="6199059"/>
            <a:ext cx="5619565" cy="426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84446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65BA640-DDD3-425B-917A-8691E93E2A81}"/>
              </a:ext>
            </a:extLst>
          </p:cNvPr>
          <p:cNvPicPr>
            <a:picLocks noChangeAspect="1"/>
          </p:cNvPicPr>
          <p:nvPr/>
        </p:nvPicPr>
        <p:blipFill rotWithShape="1">
          <a:blip r:embed="rId2"/>
          <a:srcRect t="15789" r="129" b="-376"/>
          <a:stretch/>
        </p:blipFill>
        <p:spPr>
          <a:xfrm>
            <a:off x="269068" y="1902397"/>
            <a:ext cx="11553233" cy="3368711"/>
          </a:xfrm>
          <a:prstGeom prst="rect">
            <a:avLst/>
          </a:prstGeom>
        </p:spPr>
      </p:pic>
    </p:spTree>
    <p:extLst>
      <p:ext uri="{BB962C8B-B14F-4D97-AF65-F5344CB8AC3E}">
        <p14:creationId xmlns:p14="http://schemas.microsoft.com/office/powerpoint/2010/main" val="284147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2C092EE3-ACD2-4F08-BC4B-6C20A31C3DEA}"/>
              </a:ext>
            </a:extLst>
          </p:cNvPr>
          <p:cNvPicPr>
            <a:picLocks noChangeAspect="1"/>
          </p:cNvPicPr>
          <p:nvPr/>
        </p:nvPicPr>
        <p:blipFill rotWithShape="1">
          <a:blip r:embed="rId2"/>
          <a:srcRect t="20588" r="122" b="-368"/>
          <a:stretch/>
        </p:blipFill>
        <p:spPr>
          <a:xfrm>
            <a:off x="213579" y="1859528"/>
            <a:ext cx="11779231" cy="3123624"/>
          </a:xfrm>
          <a:prstGeom prst="rect">
            <a:avLst/>
          </a:prstGeom>
        </p:spPr>
      </p:pic>
    </p:spTree>
    <p:extLst>
      <p:ext uri="{BB962C8B-B14F-4D97-AF65-F5344CB8AC3E}">
        <p14:creationId xmlns:p14="http://schemas.microsoft.com/office/powerpoint/2010/main" val="422191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6EC8191-D609-4399-AB9C-670929238F98}"/>
              </a:ext>
            </a:extLst>
          </p:cNvPr>
          <p:cNvPicPr>
            <a:picLocks noChangeAspect="1"/>
          </p:cNvPicPr>
          <p:nvPr/>
        </p:nvPicPr>
        <p:blipFill>
          <a:blip r:embed="rId2"/>
          <a:stretch>
            <a:fillRect/>
          </a:stretch>
        </p:blipFill>
        <p:spPr>
          <a:xfrm>
            <a:off x="799361" y="366285"/>
            <a:ext cx="10593278" cy="6125430"/>
          </a:xfrm>
          <a:prstGeom prst="rect">
            <a:avLst/>
          </a:prstGeom>
        </p:spPr>
      </p:pic>
    </p:spTree>
    <p:extLst>
      <p:ext uri="{BB962C8B-B14F-4D97-AF65-F5344CB8AC3E}">
        <p14:creationId xmlns:p14="http://schemas.microsoft.com/office/powerpoint/2010/main" val="286555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84B27BB-2E88-4287-9D10-B74A864FACF4}"/>
              </a:ext>
            </a:extLst>
          </p:cNvPr>
          <p:cNvPicPr>
            <a:picLocks noChangeAspect="1"/>
          </p:cNvPicPr>
          <p:nvPr/>
        </p:nvPicPr>
        <p:blipFill>
          <a:blip r:embed="rId2"/>
          <a:stretch>
            <a:fillRect/>
          </a:stretch>
        </p:blipFill>
        <p:spPr>
          <a:xfrm>
            <a:off x="391856" y="593073"/>
            <a:ext cx="11552061" cy="5556836"/>
          </a:xfrm>
          <a:prstGeom prst="rect">
            <a:avLst/>
          </a:prstGeom>
        </p:spPr>
      </p:pic>
    </p:spTree>
    <p:extLst>
      <p:ext uri="{BB962C8B-B14F-4D97-AF65-F5344CB8AC3E}">
        <p14:creationId xmlns:p14="http://schemas.microsoft.com/office/powerpoint/2010/main" val="189332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88644AF2-2E67-4754-9BA0-C2720AFDAF3B}"/>
              </a:ext>
            </a:extLst>
          </p:cNvPr>
          <p:cNvPicPr>
            <a:picLocks noChangeAspect="1"/>
          </p:cNvPicPr>
          <p:nvPr/>
        </p:nvPicPr>
        <p:blipFill rotWithShape="1">
          <a:blip r:embed="rId2"/>
          <a:srcRect t="8482" r="129" b="446"/>
          <a:stretch/>
        </p:blipFill>
        <p:spPr>
          <a:xfrm>
            <a:off x="-61699" y="1775919"/>
            <a:ext cx="12128507" cy="3205579"/>
          </a:xfrm>
          <a:prstGeom prst="rect">
            <a:avLst/>
          </a:prstGeom>
        </p:spPr>
      </p:pic>
    </p:spTree>
    <p:extLst>
      <p:ext uri="{BB962C8B-B14F-4D97-AF65-F5344CB8AC3E}">
        <p14:creationId xmlns:p14="http://schemas.microsoft.com/office/powerpoint/2010/main" val="367475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F6A156FC-E6D1-42E4-9C64-60B9B907D75F}"/>
              </a:ext>
            </a:extLst>
          </p:cNvPr>
          <p:cNvPicPr>
            <a:picLocks noChangeAspect="1"/>
          </p:cNvPicPr>
          <p:nvPr/>
        </p:nvPicPr>
        <p:blipFill rotWithShape="1">
          <a:blip r:embed="rId2"/>
          <a:srcRect t="6018" r="-130" b="463"/>
          <a:stretch/>
        </p:blipFill>
        <p:spPr>
          <a:xfrm>
            <a:off x="86839" y="1866595"/>
            <a:ext cx="12003973" cy="3125426"/>
          </a:xfrm>
          <a:prstGeom prst="rect">
            <a:avLst/>
          </a:prstGeom>
        </p:spPr>
      </p:pic>
    </p:spTree>
    <p:extLst>
      <p:ext uri="{BB962C8B-B14F-4D97-AF65-F5344CB8AC3E}">
        <p14:creationId xmlns:p14="http://schemas.microsoft.com/office/powerpoint/2010/main" val="299466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E29EBC69-6474-40FC-A535-E02F4767C0C7}"/>
              </a:ext>
            </a:extLst>
          </p:cNvPr>
          <p:cNvPicPr>
            <a:picLocks noChangeAspect="1"/>
          </p:cNvPicPr>
          <p:nvPr/>
        </p:nvPicPr>
        <p:blipFill>
          <a:blip r:embed="rId2"/>
          <a:stretch>
            <a:fillRect/>
          </a:stretch>
        </p:blipFill>
        <p:spPr>
          <a:xfrm>
            <a:off x="4107" y="1583283"/>
            <a:ext cx="12097522" cy="3303245"/>
          </a:xfrm>
          <a:prstGeom prst="rect">
            <a:avLst/>
          </a:prstGeom>
        </p:spPr>
      </p:pic>
    </p:spTree>
    <p:extLst>
      <p:ext uri="{BB962C8B-B14F-4D97-AF65-F5344CB8AC3E}">
        <p14:creationId xmlns:p14="http://schemas.microsoft.com/office/powerpoint/2010/main" val="418598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4A316F9C-D061-4756-8FBA-4C55A8A6639E}"/>
              </a:ext>
            </a:extLst>
          </p:cNvPr>
          <p:cNvPicPr>
            <a:picLocks noChangeAspect="1"/>
          </p:cNvPicPr>
          <p:nvPr/>
        </p:nvPicPr>
        <p:blipFill>
          <a:blip r:embed="rId2"/>
          <a:stretch>
            <a:fillRect/>
          </a:stretch>
        </p:blipFill>
        <p:spPr>
          <a:xfrm>
            <a:off x="810136" y="2353297"/>
            <a:ext cx="10715502" cy="4509292"/>
          </a:xfrm>
          <a:prstGeom prst="rect">
            <a:avLst/>
          </a:prstGeom>
        </p:spPr>
      </p:pic>
      <p:sp>
        <p:nvSpPr>
          <p:cNvPr id="5" name="BlokTextu 4">
            <a:extLst>
              <a:ext uri="{FF2B5EF4-FFF2-40B4-BE49-F238E27FC236}">
                <a16:creationId xmlns:a16="http://schemas.microsoft.com/office/drawing/2014/main" id="{8F0D3DD8-2557-4675-9574-ECDFB4262772}"/>
              </a:ext>
            </a:extLst>
          </p:cNvPr>
          <p:cNvSpPr txBox="1"/>
          <p:nvPr/>
        </p:nvSpPr>
        <p:spPr>
          <a:xfrm>
            <a:off x="1221658" y="754625"/>
            <a:ext cx="9349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1st part: Life skills survey -  participants</a:t>
            </a:r>
          </a:p>
        </p:txBody>
      </p:sp>
      <p:pic>
        <p:nvPicPr>
          <p:cNvPr id="6" name="Obrázok 6" descr="Obrázok, na ktorom je text&#10;&#10;Automaticky generovaný popis">
            <a:extLst>
              <a:ext uri="{FF2B5EF4-FFF2-40B4-BE49-F238E27FC236}">
                <a16:creationId xmlns:a16="http://schemas.microsoft.com/office/drawing/2014/main" id="{59F5BFE2-2DD3-49DF-90B5-6676AC777DB5}"/>
              </a:ext>
            </a:extLst>
          </p:cNvPr>
          <p:cNvPicPr>
            <a:picLocks noChangeAspect="1"/>
          </p:cNvPicPr>
          <p:nvPr/>
        </p:nvPicPr>
        <p:blipFill rotWithShape="1">
          <a:blip r:embed="rId3"/>
          <a:srcRect l="31304" t="63333" r="23769" b="3333"/>
          <a:stretch/>
        </p:blipFill>
        <p:spPr>
          <a:xfrm>
            <a:off x="10221314" y="1780096"/>
            <a:ext cx="1480048" cy="572102"/>
          </a:xfrm>
          <a:prstGeom prst="rect">
            <a:avLst/>
          </a:prstGeom>
        </p:spPr>
      </p:pic>
    </p:spTree>
    <p:extLst>
      <p:ext uri="{BB962C8B-B14F-4D97-AF65-F5344CB8AC3E}">
        <p14:creationId xmlns:p14="http://schemas.microsoft.com/office/powerpoint/2010/main" val="1664753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10C86687-8900-40C7-8E8F-F29EEE667AAB}"/>
              </a:ext>
            </a:extLst>
          </p:cNvPr>
          <p:cNvPicPr>
            <a:picLocks noChangeAspect="1"/>
          </p:cNvPicPr>
          <p:nvPr/>
        </p:nvPicPr>
        <p:blipFill>
          <a:blip r:embed="rId2"/>
          <a:stretch>
            <a:fillRect/>
          </a:stretch>
        </p:blipFill>
        <p:spPr>
          <a:xfrm>
            <a:off x="213491" y="2033392"/>
            <a:ext cx="11765017" cy="2791215"/>
          </a:xfrm>
          <a:prstGeom prst="rect">
            <a:avLst/>
          </a:prstGeom>
        </p:spPr>
      </p:pic>
    </p:spTree>
    <p:extLst>
      <p:ext uri="{BB962C8B-B14F-4D97-AF65-F5344CB8AC3E}">
        <p14:creationId xmlns:p14="http://schemas.microsoft.com/office/powerpoint/2010/main" val="2459160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14D45D89-C9BF-41C2-9DE6-2DD38C719A73}"/>
              </a:ext>
            </a:extLst>
          </p:cNvPr>
          <p:cNvPicPr>
            <a:picLocks noChangeAspect="1"/>
          </p:cNvPicPr>
          <p:nvPr/>
        </p:nvPicPr>
        <p:blipFill>
          <a:blip r:embed="rId2"/>
          <a:stretch>
            <a:fillRect/>
          </a:stretch>
        </p:blipFill>
        <p:spPr>
          <a:xfrm>
            <a:off x="184844" y="1558940"/>
            <a:ext cx="11994841" cy="3265667"/>
          </a:xfrm>
          <a:prstGeom prst="rect">
            <a:avLst/>
          </a:prstGeom>
        </p:spPr>
      </p:pic>
    </p:spTree>
    <p:extLst>
      <p:ext uri="{BB962C8B-B14F-4D97-AF65-F5344CB8AC3E}">
        <p14:creationId xmlns:p14="http://schemas.microsoft.com/office/powerpoint/2010/main" val="199219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2E0B4E86-4F5D-4CB7-9D80-F23C6893B259}"/>
              </a:ext>
            </a:extLst>
          </p:cNvPr>
          <p:cNvPicPr>
            <a:picLocks noChangeAspect="1"/>
          </p:cNvPicPr>
          <p:nvPr/>
        </p:nvPicPr>
        <p:blipFill>
          <a:blip r:embed="rId2"/>
          <a:stretch>
            <a:fillRect/>
          </a:stretch>
        </p:blipFill>
        <p:spPr>
          <a:xfrm>
            <a:off x="2547442" y="-917"/>
            <a:ext cx="7284020" cy="6859834"/>
          </a:xfrm>
          <a:prstGeom prst="rect">
            <a:avLst/>
          </a:prstGeom>
        </p:spPr>
      </p:pic>
    </p:spTree>
    <p:extLst>
      <p:ext uri="{BB962C8B-B14F-4D97-AF65-F5344CB8AC3E}">
        <p14:creationId xmlns:p14="http://schemas.microsoft.com/office/powerpoint/2010/main" val="221601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3350C4AF-8C4D-49B8-8022-B10DE934E676}"/>
              </a:ext>
            </a:extLst>
          </p:cNvPr>
          <p:cNvPicPr>
            <a:picLocks noChangeAspect="1"/>
          </p:cNvPicPr>
          <p:nvPr/>
        </p:nvPicPr>
        <p:blipFill>
          <a:blip r:embed="rId2"/>
          <a:stretch>
            <a:fillRect/>
          </a:stretch>
        </p:blipFill>
        <p:spPr>
          <a:xfrm>
            <a:off x="-5684" y="415781"/>
            <a:ext cx="12203365" cy="5825156"/>
          </a:xfrm>
          <a:prstGeom prst="rect">
            <a:avLst/>
          </a:prstGeom>
        </p:spPr>
      </p:pic>
    </p:spTree>
    <p:extLst>
      <p:ext uri="{BB962C8B-B14F-4D97-AF65-F5344CB8AC3E}">
        <p14:creationId xmlns:p14="http://schemas.microsoft.com/office/powerpoint/2010/main" val="108035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132FCDDE-9CA7-404E-887A-4F5CFD7D1186}"/>
              </a:ext>
            </a:extLst>
          </p:cNvPr>
          <p:cNvPicPr>
            <a:picLocks noChangeAspect="1"/>
          </p:cNvPicPr>
          <p:nvPr/>
        </p:nvPicPr>
        <p:blipFill>
          <a:blip r:embed="rId2"/>
          <a:stretch>
            <a:fillRect/>
          </a:stretch>
        </p:blipFill>
        <p:spPr>
          <a:xfrm>
            <a:off x="3139" y="86947"/>
            <a:ext cx="12185719" cy="6669729"/>
          </a:xfrm>
          <a:prstGeom prst="rect">
            <a:avLst/>
          </a:prstGeom>
        </p:spPr>
      </p:pic>
    </p:spTree>
    <p:extLst>
      <p:ext uri="{BB962C8B-B14F-4D97-AF65-F5344CB8AC3E}">
        <p14:creationId xmlns:p14="http://schemas.microsoft.com/office/powerpoint/2010/main" val="264348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F41EA025-1FEA-46CF-8F0B-1C271E687989}"/>
              </a:ext>
            </a:extLst>
          </p:cNvPr>
          <p:cNvPicPr>
            <a:picLocks noChangeAspect="1"/>
          </p:cNvPicPr>
          <p:nvPr/>
        </p:nvPicPr>
        <p:blipFill rotWithShape="1">
          <a:blip r:embed="rId2"/>
          <a:srcRect t="26415" r="-123" b="-76"/>
          <a:stretch/>
        </p:blipFill>
        <p:spPr>
          <a:xfrm>
            <a:off x="244549" y="985478"/>
            <a:ext cx="11688552" cy="5061328"/>
          </a:xfrm>
          <a:prstGeom prst="rect">
            <a:avLst/>
          </a:prstGeom>
        </p:spPr>
      </p:pic>
    </p:spTree>
    <p:extLst>
      <p:ext uri="{BB962C8B-B14F-4D97-AF65-F5344CB8AC3E}">
        <p14:creationId xmlns:p14="http://schemas.microsoft.com/office/powerpoint/2010/main" val="250862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9948E04B-31E4-48D4-987C-2FCCC1EFD885}"/>
              </a:ext>
            </a:extLst>
          </p:cNvPr>
          <p:cNvPicPr>
            <a:picLocks noChangeAspect="1"/>
          </p:cNvPicPr>
          <p:nvPr/>
        </p:nvPicPr>
        <p:blipFill rotWithShape="1">
          <a:blip r:embed="rId2"/>
          <a:srcRect t="18158" r="128" b="263"/>
          <a:stretch/>
        </p:blipFill>
        <p:spPr>
          <a:xfrm>
            <a:off x="-2940" y="717002"/>
            <a:ext cx="12212277" cy="4865250"/>
          </a:xfrm>
          <a:prstGeom prst="rect">
            <a:avLst/>
          </a:prstGeom>
        </p:spPr>
      </p:pic>
    </p:spTree>
    <p:extLst>
      <p:ext uri="{BB962C8B-B14F-4D97-AF65-F5344CB8AC3E}">
        <p14:creationId xmlns:p14="http://schemas.microsoft.com/office/powerpoint/2010/main" val="228513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7D4C91FC-B54D-4DBB-B766-B779CA92A711}"/>
              </a:ext>
            </a:extLst>
          </p:cNvPr>
          <p:cNvPicPr>
            <a:picLocks noChangeAspect="1"/>
          </p:cNvPicPr>
          <p:nvPr/>
        </p:nvPicPr>
        <p:blipFill rotWithShape="1">
          <a:blip r:embed="rId2"/>
          <a:srcRect t="43151" r="136" b="-228"/>
          <a:stretch/>
        </p:blipFill>
        <p:spPr>
          <a:xfrm>
            <a:off x="8606" y="1526615"/>
            <a:ext cx="12189178" cy="4145912"/>
          </a:xfrm>
          <a:prstGeom prst="rect">
            <a:avLst/>
          </a:prstGeom>
        </p:spPr>
      </p:pic>
    </p:spTree>
    <p:extLst>
      <p:ext uri="{BB962C8B-B14F-4D97-AF65-F5344CB8AC3E}">
        <p14:creationId xmlns:p14="http://schemas.microsoft.com/office/powerpoint/2010/main" val="1333003474"/>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Words>
  <Application>Microsoft Office PowerPoint</Application>
  <PresentationFormat>Panoramiczny</PresentationFormat>
  <Paragraphs>2</Paragraphs>
  <Slides>31</Slides>
  <Notes>0</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Motív balíka Office</vt:lpstr>
      <vt:lpstr>Bringing life skills into the classroom</vt:lpstr>
      <vt:lpstr>Methodology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Part 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Denisa Halackova</dc:creator>
  <cp:lastModifiedBy>Denisa Halackova</cp:lastModifiedBy>
  <cp:revision>210</cp:revision>
  <dcterms:created xsi:type="dcterms:W3CDTF">2021-05-31T12:41:37Z</dcterms:created>
  <dcterms:modified xsi:type="dcterms:W3CDTF">2021-06-02T13:15:04Z</dcterms:modified>
</cp:coreProperties>
</file>