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4176464"/>
          </a:xfrm>
        </p:spPr>
        <p:txBody>
          <a:bodyPr>
            <a:normAutofit/>
          </a:bodyPr>
          <a:lstStyle/>
          <a:p>
            <a:pPr algn="ctr"/>
            <a:r>
              <a:rPr lang="pl-PL" sz="9600" dirty="0" smtClean="0">
                <a:solidFill>
                  <a:srgbClr val="FF0066"/>
                </a:solidFill>
                <a:latin typeface="Tunga" pitchFamily="34" charset="0"/>
                <a:cs typeface="Tunga" pitchFamily="34" charset="0"/>
              </a:rPr>
              <a:t>All </a:t>
            </a:r>
            <a:r>
              <a:rPr lang="pl-PL" sz="9600" dirty="0" err="1" smtClean="0">
                <a:solidFill>
                  <a:srgbClr val="FF0066"/>
                </a:solidFill>
                <a:latin typeface="Tunga" pitchFamily="34" charset="0"/>
                <a:cs typeface="Tunga" pitchFamily="34" charset="0"/>
              </a:rPr>
              <a:t>about</a:t>
            </a:r>
            <a:r>
              <a:rPr lang="pl-PL" sz="9600" dirty="0" smtClean="0">
                <a:solidFill>
                  <a:srgbClr val="FF0066"/>
                </a:solidFill>
                <a:latin typeface="Tunga" pitchFamily="34" charset="0"/>
                <a:cs typeface="Tunga" pitchFamily="34" charset="0"/>
              </a:rPr>
              <a:t> me!</a:t>
            </a:r>
            <a:endParaRPr lang="pl-PL" sz="9600" dirty="0">
              <a:solidFill>
                <a:srgbClr val="FF0066"/>
              </a:solidFill>
              <a:latin typeface="Tunga" pitchFamily="34" charset="0"/>
              <a:cs typeface="Tung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139952" y="6021288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	by Ula Krukowska 7e</a:t>
            </a:r>
            <a:endParaRPr lang="pl-PL" sz="3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err="1" smtClean="0">
                <a:solidFill>
                  <a:srgbClr val="FF0066"/>
                </a:solidFill>
              </a:rPr>
              <a:t>Myself</a:t>
            </a:r>
            <a:endParaRPr lang="pl-PL" sz="6600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5191"/>
            <a:ext cx="864096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I’m a girl with brown eyes and </a:t>
            </a:r>
            <a:r>
              <a:rPr lang="pl-PL" sz="4000" dirty="0" err="1" smtClean="0"/>
              <a:t>brown</a:t>
            </a:r>
            <a:r>
              <a:rPr lang="pl-PL" sz="4000" dirty="0" smtClean="0"/>
              <a:t> </a:t>
            </a:r>
            <a:r>
              <a:rPr lang="en-GB" sz="4000" dirty="0" smtClean="0"/>
              <a:t>hair. I’m 12 years old and now I go to 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class</a:t>
            </a:r>
            <a:r>
              <a:rPr lang="pl-PL" sz="4000" dirty="0" smtClean="0"/>
              <a:t>, </a:t>
            </a:r>
            <a:r>
              <a:rPr lang="pl-PL" sz="4000" dirty="0" err="1" smtClean="0"/>
              <a:t>where</a:t>
            </a:r>
            <a:r>
              <a:rPr lang="pl-PL" sz="4000" dirty="0" smtClean="0"/>
              <a:t> I </a:t>
            </a:r>
            <a:r>
              <a:rPr lang="pl-PL" sz="4000" dirty="0" err="1" smtClean="0"/>
              <a:t>love</a:t>
            </a:r>
            <a:r>
              <a:rPr lang="pl-PL" sz="4000" dirty="0" smtClean="0"/>
              <a:t> </a:t>
            </a:r>
            <a:r>
              <a:rPr lang="pl-PL" sz="4000" dirty="0" err="1" smtClean="0"/>
              <a:t>studying</a:t>
            </a:r>
            <a:r>
              <a:rPr lang="pl-PL" sz="4000" dirty="0" smtClean="0"/>
              <a:t> </a:t>
            </a:r>
            <a:r>
              <a:rPr lang="pl-PL" sz="4000" dirty="0" err="1" smtClean="0"/>
              <a:t>biology</a:t>
            </a:r>
            <a:r>
              <a:rPr lang="pl-PL" sz="4000" dirty="0" smtClean="0"/>
              <a:t>! In my </a:t>
            </a:r>
            <a:r>
              <a:rPr lang="pl-PL" sz="4000" dirty="0" err="1" smtClean="0"/>
              <a:t>free</a:t>
            </a:r>
            <a:r>
              <a:rPr lang="pl-PL" sz="4000" dirty="0" smtClean="0"/>
              <a:t> time </a:t>
            </a:r>
            <a:r>
              <a:rPr lang="en-GB" sz="4000" dirty="0" smtClean="0"/>
              <a:t>I really love horse riding</a:t>
            </a:r>
            <a:r>
              <a:rPr lang="pl-PL" sz="4000" dirty="0" smtClean="0"/>
              <a:t> – I </a:t>
            </a:r>
            <a:r>
              <a:rPr lang="pl-PL" sz="4000" dirty="0" err="1" smtClean="0"/>
              <a:t>spend</a:t>
            </a:r>
            <a:r>
              <a:rPr lang="pl-PL" sz="4000" dirty="0" smtClean="0"/>
              <a:t> </a:t>
            </a:r>
            <a:r>
              <a:rPr lang="pl-PL" sz="4000" dirty="0" err="1" smtClean="0"/>
              <a:t>all</a:t>
            </a:r>
            <a:r>
              <a:rPr lang="pl-PL" sz="4000" dirty="0" smtClean="0"/>
              <a:t> </a:t>
            </a:r>
            <a:r>
              <a:rPr lang="pl-PL" sz="4000" dirty="0" err="1" smtClean="0"/>
              <a:t>vacations</a:t>
            </a:r>
            <a:r>
              <a:rPr lang="pl-PL" sz="4000" dirty="0" smtClean="0"/>
              <a:t> </a:t>
            </a:r>
            <a:r>
              <a:rPr lang="pl-PL" sz="4000" dirty="0" err="1" smtClean="0"/>
              <a:t>practicing</a:t>
            </a:r>
            <a:r>
              <a:rPr lang="pl-PL" sz="4000" dirty="0" smtClean="0"/>
              <a:t> </a:t>
            </a:r>
            <a:r>
              <a:rPr lang="pl-PL" sz="4000" dirty="0" err="1" smtClean="0"/>
              <a:t>it</a:t>
            </a:r>
            <a:r>
              <a:rPr lang="en-GB" sz="4000" dirty="0" smtClean="0"/>
              <a:t>. My favourite </a:t>
            </a:r>
            <a:r>
              <a:rPr lang="en-GB" sz="4000" dirty="0" err="1" smtClean="0"/>
              <a:t>colo</a:t>
            </a:r>
            <a:r>
              <a:rPr lang="pl-PL" sz="4000" dirty="0" smtClean="0"/>
              <a:t>u</a:t>
            </a:r>
            <a:r>
              <a:rPr lang="en-GB" sz="4000" dirty="0" smtClean="0"/>
              <a:t>r</a:t>
            </a:r>
            <a:r>
              <a:rPr lang="pl-PL" sz="4000" dirty="0" smtClean="0"/>
              <a:t>s </a:t>
            </a:r>
            <a:r>
              <a:rPr lang="pl-PL" sz="4000" dirty="0" err="1" smtClean="0"/>
              <a:t>are</a:t>
            </a:r>
            <a:r>
              <a:rPr lang="pl-PL" sz="4000" dirty="0" smtClean="0"/>
              <a:t> </a:t>
            </a:r>
            <a:r>
              <a:rPr lang="en-GB" sz="4000" dirty="0" smtClean="0"/>
              <a:t>yellow, green and orange. I thin</a:t>
            </a:r>
            <a:r>
              <a:rPr lang="pl-PL" sz="4000" dirty="0" smtClean="0"/>
              <a:t>k</a:t>
            </a:r>
            <a:r>
              <a:rPr lang="en-GB" sz="4000" dirty="0" smtClean="0"/>
              <a:t> </a:t>
            </a:r>
            <a:r>
              <a:rPr lang="pl-PL" sz="4000" dirty="0" err="1" smtClean="0"/>
              <a:t>I</a:t>
            </a:r>
            <a:r>
              <a:rPr lang="en-GB" sz="4000" dirty="0" smtClean="0"/>
              <a:t>’m a nice </a:t>
            </a:r>
            <a:r>
              <a:rPr lang="pl-PL" sz="4000" dirty="0" smtClean="0"/>
              <a:t>person</a:t>
            </a:r>
            <a:r>
              <a:rPr lang="en-GB" sz="4000" dirty="0" smtClean="0"/>
              <a:t>, </a:t>
            </a:r>
            <a:r>
              <a:rPr lang="pl-PL" sz="4000" dirty="0" smtClean="0"/>
              <a:t>as I </a:t>
            </a:r>
            <a:r>
              <a:rPr lang="pl-PL" sz="4000" dirty="0" err="1" smtClean="0"/>
              <a:t>have</a:t>
            </a:r>
            <a:r>
              <a:rPr lang="pl-PL" sz="4000" dirty="0" smtClean="0"/>
              <a:t> many </a:t>
            </a:r>
            <a:r>
              <a:rPr lang="pl-PL" sz="4000" dirty="0" err="1" smtClean="0"/>
              <a:t>friends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>
                <a:solidFill>
                  <a:srgbClr val="FF0066"/>
                </a:solidFill>
              </a:rPr>
              <a:t>My </a:t>
            </a:r>
            <a:r>
              <a:rPr lang="pl-PL" sz="6600" dirty="0" err="1" smtClean="0">
                <a:solidFill>
                  <a:srgbClr val="FF0066"/>
                </a:solidFill>
              </a:rPr>
              <a:t>family</a:t>
            </a:r>
            <a:endParaRPr lang="pl-PL" sz="6600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5191"/>
            <a:ext cx="8784976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4000" dirty="0" smtClean="0"/>
              <a:t>My </a:t>
            </a:r>
            <a:r>
              <a:rPr lang="pl-PL" sz="4000" dirty="0" err="1" smtClean="0"/>
              <a:t>family</a:t>
            </a:r>
            <a:r>
              <a:rPr lang="pl-PL" sz="4000" dirty="0" smtClean="0"/>
              <a:t>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pl-PL" sz="4000" dirty="0" err="1" smtClean="0"/>
              <a:t>quite</a:t>
            </a:r>
            <a:r>
              <a:rPr lang="pl-PL" sz="4000" dirty="0" smtClean="0"/>
              <a:t> </a:t>
            </a:r>
            <a:r>
              <a:rPr lang="pl-PL" sz="4000" dirty="0" err="1" smtClean="0"/>
              <a:t>normal</a:t>
            </a:r>
            <a:r>
              <a:rPr lang="pl-PL" sz="4000" dirty="0" smtClean="0"/>
              <a:t>. </a:t>
            </a:r>
            <a:r>
              <a:rPr lang="pl-PL" sz="4000" dirty="0" err="1" smtClean="0"/>
              <a:t>I’ve</a:t>
            </a:r>
            <a:r>
              <a:rPr lang="pl-PL" sz="4000" dirty="0" smtClean="0"/>
              <a:t> </a:t>
            </a:r>
            <a:r>
              <a:rPr lang="pl-PL" sz="4000" dirty="0" err="1" smtClean="0"/>
              <a:t>got</a:t>
            </a:r>
            <a:r>
              <a:rPr lang="pl-PL" sz="4000" dirty="0" smtClean="0"/>
              <a:t> a </a:t>
            </a:r>
            <a:r>
              <a:rPr lang="pl-PL" sz="4000" dirty="0" err="1" smtClean="0"/>
              <a:t>mum</a:t>
            </a:r>
            <a:r>
              <a:rPr lang="pl-PL" sz="4000" dirty="0" smtClean="0"/>
              <a:t>, </a:t>
            </a:r>
            <a:r>
              <a:rPr lang="pl-PL" sz="4000" dirty="0" err="1" smtClean="0"/>
              <a:t>whose</a:t>
            </a:r>
            <a:r>
              <a:rPr lang="pl-PL" sz="4000" dirty="0" smtClean="0"/>
              <a:t> </a:t>
            </a:r>
            <a:r>
              <a:rPr lang="pl-PL" sz="4000" dirty="0" err="1" smtClean="0"/>
              <a:t>name</a:t>
            </a:r>
            <a:r>
              <a:rPr lang="pl-PL" sz="4000" dirty="0" smtClean="0"/>
              <a:t> </a:t>
            </a:r>
            <a:r>
              <a:rPr lang="pl-PL" sz="4000" dirty="0" err="1" smtClean="0"/>
              <a:t>is</a:t>
            </a:r>
            <a:r>
              <a:rPr lang="pl-PL" sz="4000" dirty="0" smtClean="0"/>
              <a:t> Monika, </a:t>
            </a:r>
            <a:r>
              <a:rPr lang="pl-PL" sz="4000" dirty="0" err="1" smtClean="0"/>
              <a:t>dad</a:t>
            </a:r>
            <a:r>
              <a:rPr lang="pl-PL" sz="4000" dirty="0" smtClean="0"/>
              <a:t> – </a:t>
            </a:r>
            <a:r>
              <a:rPr lang="pl-PL" sz="4000" dirty="0" err="1" smtClean="0"/>
              <a:t>named</a:t>
            </a:r>
            <a:r>
              <a:rPr lang="pl-PL" sz="4000" dirty="0" smtClean="0"/>
              <a:t> Tomek and an </a:t>
            </a:r>
            <a:r>
              <a:rPr lang="pl-PL" sz="4000" dirty="0" err="1" smtClean="0"/>
              <a:t>older</a:t>
            </a:r>
            <a:r>
              <a:rPr lang="pl-PL" sz="4000" dirty="0" smtClean="0"/>
              <a:t> </a:t>
            </a:r>
            <a:r>
              <a:rPr lang="pl-PL" sz="4000" dirty="0" err="1" smtClean="0"/>
              <a:t>sister</a:t>
            </a:r>
            <a:r>
              <a:rPr lang="pl-PL" sz="4000" dirty="0" smtClean="0"/>
              <a:t>, </a:t>
            </a:r>
            <a:r>
              <a:rPr lang="pl-PL" sz="4000" dirty="0" err="1" smtClean="0"/>
              <a:t>named</a:t>
            </a:r>
            <a:r>
              <a:rPr lang="pl-PL" sz="4000" dirty="0" smtClean="0"/>
              <a:t> Iza. Iza </a:t>
            </a:r>
            <a:r>
              <a:rPr lang="pl-PL" sz="4000" dirty="0" err="1" smtClean="0"/>
              <a:t>goes</a:t>
            </a:r>
            <a:r>
              <a:rPr lang="pl-PL" sz="4000" dirty="0" smtClean="0"/>
              <a:t> to </a:t>
            </a:r>
            <a:r>
              <a:rPr lang="pl-PL" sz="4000" dirty="0" err="1" smtClean="0"/>
              <a:t>the</a:t>
            </a:r>
            <a:r>
              <a:rPr lang="pl-PL" sz="4000" dirty="0" smtClean="0"/>
              <a:t> same </a:t>
            </a:r>
            <a:r>
              <a:rPr lang="pl-PL" sz="4000" dirty="0" err="1" smtClean="0"/>
              <a:t>school</a:t>
            </a:r>
            <a:r>
              <a:rPr lang="pl-PL" sz="4000" dirty="0" smtClean="0"/>
              <a:t>. My </a:t>
            </a:r>
            <a:r>
              <a:rPr lang="pl-PL" sz="4000" dirty="0" err="1" smtClean="0"/>
              <a:t>mum</a:t>
            </a:r>
            <a:r>
              <a:rPr lang="pl-PL" sz="4000" dirty="0" smtClean="0"/>
              <a:t> </a:t>
            </a:r>
            <a:r>
              <a:rPr lang="pl-PL" sz="4000" dirty="0" err="1" smtClean="0"/>
              <a:t>teaches</a:t>
            </a:r>
            <a:r>
              <a:rPr lang="pl-PL" sz="4000" dirty="0" smtClean="0"/>
              <a:t> </a:t>
            </a:r>
            <a:r>
              <a:rPr lang="pl-PL" sz="4000" dirty="0" err="1" smtClean="0"/>
              <a:t>economy</a:t>
            </a:r>
            <a:r>
              <a:rPr lang="pl-PL" sz="4000" dirty="0" smtClean="0"/>
              <a:t> </a:t>
            </a:r>
            <a:r>
              <a:rPr lang="pl-PL" sz="4000" dirty="0" err="1" smtClean="0"/>
              <a:t>at</a:t>
            </a:r>
            <a:r>
              <a:rPr lang="pl-PL" sz="4000" dirty="0" smtClean="0"/>
              <a:t>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university</a:t>
            </a:r>
            <a:r>
              <a:rPr lang="pl-PL" sz="4000" dirty="0" smtClean="0"/>
              <a:t> and my </a:t>
            </a:r>
            <a:r>
              <a:rPr lang="pl-PL" sz="4000" dirty="0" err="1" smtClean="0"/>
              <a:t>dad</a:t>
            </a:r>
            <a:r>
              <a:rPr lang="pl-PL" sz="4000" dirty="0" smtClean="0"/>
              <a:t> </a:t>
            </a:r>
            <a:r>
              <a:rPr lang="pl-PL" sz="4000" dirty="0" err="1" smtClean="0"/>
              <a:t>works</a:t>
            </a:r>
            <a:r>
              <a:rPr lang="pl-PL" sz="4000" dirty="0" smtClean="0"/>
              <a:t> </a:t>
            </a:r>
            <a:r>
              <a:rPr lang="pl-PL" sz="4000" dirty="0" err="1" smtClean="0"/>
              <a:t>in</a:t>
            </a:r>
            <a:r>
              <a:rPr lang="pl-PL" sz="4000" dirty="0" smtClean="0"/>
              <a:t> a bank. We live </a:t>
            </a:r>
            <a:r>
              <a:rPr lang="pl-PL" sz="4000" dirty="0" err="1" smtClean="0"/>
              <a:t>in</a:t>
            </a:r>
            <a:r>
              <a:rPr lang="pl-PL" sz="4000" dirty="0" smtClean="0"/>
              <a:t> a house </a:t>
            </a:r>
            <a:r>
              <a:rPr lang="pl-PL" sz="4000" dirty="0" err="1" smtClean="0"/>
              <a:t>in</a:t>
            </a:r>
            <a:r>
              <a:rPr lang="pl-PL" sz="4000" dirty="0" smtClean="0"/>
              <a:t> Babice Nowe, near Warsaw. </a:t>
            </a:r>
            <a:endParaRPr lang="pl-PL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>
                <a:solidFill>
                  <a:srgbClr val="FF0066"/>
                </a:solidFill>
              </a:rPr>
              <a:t>My house and </a:t>
            </a:r>
            <a:r>
              <a:rPr lang="pl-PL" sz="6600" dirty="0" err="1" smtClean="0">
                <a:solidFill>
                  <a:srgbClr val="FF0066"/>
                </a:solidFill>
              </a:rPr>
              <a:t>town</a:t>
            </a:r>
            <a:endParaRPr lang="pl-PL" sz="6600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5191"/>
            <a:ext cx="8136904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Our house is quite big, and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pl-PL" sz="4000" dirty="0" err="1" smtClean="0"/>
              <a:t>situated</a:t>
            </a:r>
            <a:r>
              <a:rPr lang="pl-PL" sz="4000" dirty="0" smtClean="0"/>
              <a:t> not far </a:t>
            </a:r>
            <a:r>
              <a:rPr lang="pl-PL" sz="4000" dirty="0" err="1" smtClean="0"/>
              <a:t>away</a:t>
            </a:r>
            <a:r>
              <a:rPr lang="pl-PL" sz="4000" dirty="0" smtClean="0"/>
              <a:t> </a:t>
            </a:r>
            <a:r>
              <a:rPr lang="pl-PL" sz="4000" dirty="0" err="1" smtClean="0"/>
              <a:t>from</a:t>
            </a:r>
            <a:r>
              <a:rPr lang="pl-PL" sz="4000" dirty="0" smtClean="0"/>
              <a:t> </a:t>
            </a:r>
            <a:r>
              <a:rPr lang="en-GB" sz="4000" dirty="0" smtClean="0"/>
              <a:t>my school, </a:t>
            </a:r>
            <a:r>
              <a:rPr lang="pl-PL" sz="4000" dirty="0" err="1" smtClean="0"/>
              <a:t>the</a:t>
            </a:r>
            <a:r>
              <a:rPr lang="en-GB" sz="4000" dirty="0" smtClean="0"/>
              <a:t> post office,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en-GB" sz="4000" dirty="0" smtClean="0"/>
              <a:t>church,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local</a:t>
            </a:r>
            <a:r>
              <a:rPr lang="pl-PL" sz="4000" dirty="0" smtClean="0"/>
              <a:t> </a:t>
            </a:r>
            <a:r>
              <a:rPr lang="en-GB" sz="4000" dirty="0" smtClean="0"/>
              <a:t>shopping </a:t>
            </a:r>
            <a:r>
              <a:rPr lang="en-GB" sz="4000" dirty="0" err="1" smtClean="0"/>
              <a:t>centure</a:t>
            </a:r>
            <a:r>
              <a:rPr lang="en-GB" sz="4000" dirty="0" smtClean="0"/>
              <a:t>,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en-GB" sz="4000" dirty="0" smtClean="0"/>
              <a:t>park and other things like that. My house has got white walls and </a:t>
            </a:r>
            <a:r>
              <a:rPr lang="pl-PL" sz="4000" dirty="0" smtClean="0"/>
              <a:t>a </a:t>
            </a:r>
            <a:r>
              <a:rPr lang="en-GB" sz="4000" dirty="0" smtClean="0"/>
              <a:t>red roof. There are lot</a:t>
            </a:r>
            <a:r>
              <a:rPr lang="pl-PL" sz="4000" dirty="0" smtClean="0"/>
              <a:t>s</a:t>
            </a:r>
            <a:r>
              <a:rPr lang="en-GB" sz="4000" dirty="0" smtClean="0"/>
              <a:t> of threes, flours and grass in my gar</a:t>
            </a:r>
            <a:r>
              <a:rPr lang="pl-PL" sz="4000" dirty="0" smtClean="0"/>
              <a:t>d</a:t>
            </a:r>
            <a:r>
              <a:rPr lang="en-GB" sz="4000" dirty="0" smtClean="0"/>
              <a:t>en.  </a:t>
            </a:r>
            <a:endParaRPr lang="en-GB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err="1" smtClean="0">
                <a:solidFill>
                  <a:srgbClr val="FF0066"/>
                </a:solidFill>
              </a:rPr>
              <a:t>Our</a:t>
            </a:r>
            <a:r>
              <a:rPr lang="pl-PL" sz="6600" dirty="0" smtClean="0">
                <a:solidFill>
                  <a:srgbClr val="FF0066"/>
                </a:solidFill>
              </a:rPr>
              <a:t> </a:t>
            </a:r>
            <a:r>
              <a:rPr lang="pl-PL" sz="6600" dirty="0" err="1" smtClean="0">
                <a:solidFill>
                  <a:srgbClr val="FF0066"/>
                </a:solidFill>
              </a:rPr>
              <a:t>animals</a:t>
            </a:r>
            <a:r>
              <a:rPr lang="pl-PL" sz="6600" dirty="0" smtClean="0">
                <a:solidFill>
                  <a:srgbClr val="FF0066"/>
                </a:solidFill>
              </a:rPr>
              <a:t> </a:t>
            </a:r>
            <a:endParaRPr lang="pl-PL" sz="6600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000" dirty="0" smtClean="0"/>
              <a:t>I </a:t>
            </a:r>
            <a:r>
              <a:rPr lang="pl-PL" sz="4000" dirty="0" err="1" smtClean="0"/>
              <a:t>share</a:t>
            </a:r>
            <a:r>
              <a:rPr lang="pl-PL" sz="4000" dirty="0" smtClean="0"/>
              <a:t> </a:t>
            </a:r>
            <a:r>
              <a:rPr lang="pl-PL" sz="4000" dirty="0" err="1" smtClean="0"/>
              <a:t>the</a:t>
            </a:r>
            <a:r>
              <a:rPr lang="pl-PL" sz="4000" dirty="0" smtClean="0"/>
              <a:t> house </a:t>
            </a:r>
            <a:r>
              <a:rPr lang="pl-PL" sz="4000" dirty="0" err="1" smtClean="0"/>
              <a:t>with</a:t>
            </a:r>
            <a:r>
              <a:rPr lang="pl-PL" sz="4000" dirty="0" smtClean="0"/>
              <a:t> my </a:t>
            </a:r>
            <a:r>
              <a:rPr lang="pl-PL" sz="4000" dirty="0" err="1" smtClean="0"/>
              <a:t>family</a:t>
            </a:r>
            <a:r>
              <a:rPr lang="pl-PL" sz="4000" dirty="0" smtClean="0"/>
              <a:t> and </a:t>
            </a:r>
            <a:r>
              <a:rPr lang="pl-PL" sz="4000" dirty="0" err="1" smtClean="0"/>
              <a:t>our</a:t>
            </a:r>
            <a:r>
              <a:rPr lang="pl-PL" sz="4000" dirty="0" smtClean="0"/>
              <a:t> </a:t>
            </a:r>
            <a:r>
              <a:rPr lang="pl-PL" sz="4000" dirty="0" err="1" smtClean="0"/>
              <a:t>pets</a:t>
            </a:r>
            <a:r>
              <a:rPr lang="pl-PL" sz="4000" dirty="0" smtClean="0"/>
              <a:t>. </a:t>
            </a:r>
            <a:r>
              <a:rPr lang="pl-PL" sz="4000" dirty="0" err="1" smtClean="0"/>
              <a:t>I’ve</a:t>
            </a:r>
            <a:r>
              <a:rPr lang="pl-PL" sz="4000" dirty="0" smtClean="0"/>
              <a:t> </a:t>
            </a:r>
            <a:r>
              <a:rPr lang="pl-PL" sz="4000" dirty="0" err="1" smtClean="0"/>
              <a:t>got</a:t>
            </a:r>
            <a:r>
              <a:rPr lang="pl-PL" sz="4000" dirty="0" smtClean="0"/>
              <a:t> a </a:t>
            </a:r>
            <a:r>
              <a:rPr lang="pl-PL" sz="4000" dirty="0" err="1" smtClean="0"/>
              <a:t>cat</a:t>
            </a:r>
            <a:r>
              <a:rPr lang="pl-PL" sz="4000" dirty="0" smtClean="0"/>
              <a:t> </a:t>
            </a:r>
            <a:r>
              <a:rPr lang="pl-PL" sz="4000" dirty="0" err="1" smtClean="0"/>
              <a:t>named</a:t>
            </a:r>
            <a:r>
              <a:rPr lang="pl-PL" sz="4000" dirty="0" smtClean="0"/>
              <a:t> Ginger, and </a:t>
            </a:r>
            <a:r>
              <a:rPr lang="pl-PL" sz="4000" dirty="0" err="1" smtClean="0"/>
              <a:t>hamsters</a:t>
            </a:r>
            <a:r>
              <a:rPr lang="pl-PL" sz="4000" dirty="0" smtClean="0"/>
              <a:t> </a:t>
            </a:r>
            <a:r>
              <a:rPr lang="pl-PL" sz="4000" dirty="0" err="1" smtClean="0"/>
              <a:t>called</a:t>
            </a:r>
            <a:r>
              <a:rPr lang="pl-PL" sz="4000" dirty="0" smtClean="0"/>
              <a:t> </a:t>
            </a:r>
            <a:r>
              <a:rPr lang="pl-PL" sz="4000" dirty="0" err="1" smtClean="0"/>
              <a:t>Tola</a:t>
            </a:r>
            <a:r>
              <a:rPr lang="pl-PL" sz="4000" dirty="0" smtClean="0"/>
              <a:t> (girl) and </a:t>
            </a:r>
            <a:r>
              <a:rPr lang="pl-PL" sz="4000" dirty="0" err="1" smtClean="0"/>
              <a:t>Sleepy</a:t>
            </a:r>
            <a:r>
              <a:rPr lang="pl-PL" sz="4000" dirty="0" smtClean="0"/>
              <a:t> (boy). </a:t>
            </a:r>
            <a:r>
              <a:rPr lang="pl-PL" sz="4000" dirty="0" err="1" smtClean="0"/>
              <a:t>Tola</a:t>
            </a:r>
            <a:r>
              <a:rPr lang="pl-PL" sz="4000" dirty="0" smtClean="0"/>
              <a:t> </a:t>
            </a:r>
            <a:r>
              <a:rPr lang="pl-PL" sz="4000" dirty="0" err="1" smtClean="0"/>
              <a:t>loves</a:t>
            </a:r>
            <a:r>
              <a:rPr lang="pl-PL" sz="4000" dirty="0" smtClean="0"/>
              <a:t> </a:t>
            </a:r>
            <a:r>
              <a:rPr lang="pl-PL" sz="4000" dirty="0" err="1" smtClean="0"/>
              <a:t>green</a:t>
            </a:r>
            <a:r>
              <a:rPr lang="pl-PL" sz="4000" dirty="0" smtClean="0"/>
              <a:t> </a:t>
            </a:r>
            <a:r>
              <a:rPr lang="pl-PL" sz="4000" dirty="0" err="1" smtClean="0"/>
              <a:t>pea</a:t>
            </a:r>
            <a:r>
              <a:rPr lang="pl-PL" sz="4000" dirty="0" smtClean="0"/>
              <a:t> and </a:t>
            </a:r>
            <a:r>
              <a:rPr lang="pl-PL" sz="4000" dirty="0" err="1" smtClean="0"/>
              <a:t>wants</a:t>
            </a:r>
            <a:r>
              <a:rPr lang="pl-PL" sz="4000" dirty="0" smtClean="0"/>
              <a:t> to </a:t>
            </a:r>
            <a:r>
              <a:rPr lang="pl-PL" sz="4000" dirty="0" err="1" smtClean="0"/>
              <a:t>eat</a:t>
            </a:r>
            <a:r>
              <a:rPr lang="pl-PL" sz="4000" dirty="0" smtClean="0"/>
              <a:t> </a:t>
            </a:r>
            <a:r>
              <a:rPr lang="pl-PL" sz="4000" dirty="0" err="1" smtClean="0"/>
              <a:t>it</a:t>
            </a:r>
            <a:r>
              <a:rPr lang="pl-PL" sz="4000" dirty="0" smtClean="0"/>
              <a:t> </a:t>
            </a:r>
            <a:r>
              <a:rPr lang="pl-PL" sz="4000" dirty="0" err="1" smtClean="0"/>
              <a:t>all</a:t>
            </a:r>
            <a:r>
              <a:rPr lang="pl-PL" sz="4000" dirty="0" smtClean="0"/>
              <a:t> </a:t>
            </a:r>
            <a:r>
              <a:rPr lang="pl-PL" sz="4000" dirty="0" err="1" smtClean="0"/>
              <a:t>the</a:t>
            </a:r>
            <a:r>
              <a:rPr lang="pl-PL" sz="4000" dirty="0" smtClean="0"/>
              <a:t> time! </a:t>
            </a:r>
            <a:r>
              <a:rPr lang="pl-PL" sz="4000" dirty="0" err="1" smtClean="0"/>
              <a:t>Sleepy</a:t>
            </a:r>
            <a:r>
              <a:rPr lang="pl-PL" sz="4000" dirty="0" smtClean="0"/>
              <a:t> </a:t>
            </a:r>
            <a:r>
              <a:rPr lang="pl-PL" sz="4000" dirty="0" err="1" smtClean="0"/>
              <a:t>sleeps</a:t>
            </a:r>
            <a:r>
              <a:rPr lang="pl-PL" sz="4000" dirty="0" smtClean="0"/>
              <a:t> </a:t>
            </a:r>
            <a:r>
              <a:rPr lang="pl-PL" sz="4000" dirty="0" err="1" smtClean="0"/>
              <a:t>all</a:t>
            </a:r>
            <a:r>
              <a:rPr lang="pl-PL" sz="4000" dirty="0" smtClean="0"/>
              <a:t> </a:t>
            </a:r>
            <a:r>
              <a:rPr lang="pl-PL" sz="4000" dirty="0" err="1" smtClean="0"/>
              <a:t>day</a:t>
            </a:r>
            <a:r>
              <a:rPr lang="pl-PL" sz="4000" dirty="0" err="1" smtClean="0">
                <a:sym typeface="Wingdings" pitchFamily="2" charset="2"/>
              </a:rPr>
              <a:t></a:t>
            </a:r>
            <a:endParaRPr lang="pl-PL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rgbClr val="FF0066"/>
                </a:solidFill>
              </a:rPr>
              <a:t>That’s all about me!</a:t>
            </a:r>
            <a:br>
              <a:rPr lang="en-GB" sz="2400" dirty="0" smtClean="0">
                <a:solidFill>
                  <a:srgbClr val="FF0066"/>
                </a:solidFill>
              </a:rPr>
            </a:br>
            <a:r>
              <a:rPr lang="en-GB" sz="2400" dirty="0" smtClean="0">
                <a:solidFill>
                  <a:srgbClr val="FF0066"/>
                </a:solidFill>
              </a:rPr>
              <a:t>Hope we will get to know better</a:t>
            </a:r>
            <a:r>
              <a:rPr lang="en-GB" sz="2400" dirty="0" smtClean="0">
                <a:solidFill>
                  <a:srgbClr val="FF0066"/>
                </a:solidFill>
                <a:sym typeface="Wingdings" pitchFamily="2" charset="2"/>
              </a:rPr>
              <a:t></a:t>
            </a:r>
            <a:r>
              <a:rPr lang="en-GB" sz="2400" dirty="0" smtClean="0">
                <a:solidFill>
                  <a:srgbClr val="FF0066"/>
                </a:solidFill>
              </a:rPr>
              <a:t> </a:t>
            </a:r>
            <a:endParaRPr lang="en-GB" sz="2400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pl-PL" sz="9600" dirty="0" smtClean="0"/>
          </a:p>
          <a:p>
            <a:pPr algn="ctr">
              <a:buNone/>
            </a:pPr>
            <a:r>
              <a:rPr lang="pl-PL" sz="9600" dirty="0" err="1" smtClean="0">
                <a:solidFill>
                  <a:srgbClr val="FF0066"/>
                </a:solidFill>
              </a:rPr>
              <a:t>Bye</a:t>
            </a:r>
            <a:r>
              <a:rPr lang="pl-PL" sz="9600" dirty="0" smtClean="0">
                <a:solidFill>
                  <a:srgbClr val="FF0066"/>
                </a:solidFill>
              </a:rPr>
              <a:t>!</a:t>
            </a:r>
            <a:endParaRPr lang="pl-PL" sz="96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266</Words>
  <Application>Microsoft Office PowerPoint</Application>
  <PresentationFormat>Pokaz na ekranie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Moduł</vt:lpstr>
      <vt:lpstr>All about me!</vt:lpstr>
      <vt:lpstr>Myself</vt:lpstr>
      <vt:lpstr>My family</vt:lpstr>
      <vt:lpstr>My house and town</vt:lpstr>
      <vt:lpstr>Our animals </vt:lpstr>
      <vt:lpstr>That’s all about me! Hope we will get to know better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Monika</dc:creator>
  <cp:lastModifiedBy>Justyna</cp:lastModifiedBy>
  <cp:revision>34</cp:revision>
  <dcterms:created xsi:type="dcterms:W3CDTF">2020-09-25T14:12:21Z</dcterms:created>
  <dcterms:modified xsi:type="dcterms:W3CDTF">2020-10-30T13:01:40Z</dcterms:modified>
</cp:coreProperties>
</file>