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2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6858000" type="screen4x3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FF66"/>
    <a:srgbClr val="2A3B19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9 Dik Üçgen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8 Başlık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17" name="16 Alt Başlık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tr-TR" smtClean="0"/>
              <a:t>Asıl alt başlık stilini düzenlemek için tıklatın</a:t>
            </a:r>
            <a:endParaRPr kumimoji="0" lang="en-US"/>
          </a:p>
        </p:txBody>
      </p:sp>
      <p:grpSp>
        <p:nvGrpSpPr>
          <p:cNvPr id="2" name="1 Grup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6 Serbest Form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7 Serbest Form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10 Serbest Form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11 Düz Bağlayıcı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29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D9F75050-0E15-4C5B-92B0-66D068882F1F}" type="datetimeFigureOut">
              <a:rPr lang="tr-TR" smtClean="0"/>
              <a:pPr/>
              <a:t>24.10.2019</a:t>
            </a:fld>
            <a:endParaRPr lang="tr-TR"/>
          </a:p>
        </p:txBody>
      </p:sp>
      <p:sp>
        <p:nvSpPr>
          <p:cNvPr id="19" name="18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tr-TR"/>
          </a:p>
        </p:txBody>
      </p:sp>
      <p:sp>
        <p:nvSpPr>
          <p:cNvPr id="27" name="2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9F75050-0E15-4C5B-92B0-66D068882F1F}" type="datetimeFigureOut">
              <a:rPr lang="tr-TR" smtClean="0"/>
              <a:pPr/>
              <a:t>24.10.2019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ey Başlık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9F75050-0E15-4C5B-92B0-66D068882F1F}" type="datetimeFigureOut">
              <a:rPr lang="tr-TR" smtClean="0"/>
              <a:pPr/>
              <a:t>24.10.2019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9F75050-0E15-4C5B-92B0-66D068882F1F}" type="datetimeFigureOut">
              <a:rPr lang="tr-TR" smtClean="0"/>
              <a:pPr/>
              <a:t>24.10.2019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7" name="6 Başlık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9F75050-0E15-4C5B-92B0-66D068882F1F}" type="datetimeFigureOut">
              <a:rPr lang="tr-TR" smtClean="0"/>
              <a:pPr/>
              <a:t>24.10.2019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7" name="6 Köşeli Çift Ayraç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7 Köşeli Çift Ayraç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9F75050-0E15-4C5B-92B0-66D068882F1F}" type="datetimeFigureOut">
              <a:rPr lang="tr-TR" smtClean="0"/>
              <a:pPr/>
              <a:t>24.10.2019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8" name="7 Başlık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5" name="4 İçerik Yer Tutucusu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6" name="5 İçerik Yer Tutucusu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7" name="6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9F75050-0E15-4C5B-92B0-66D068882F1F}" type="datetimeFigureOut">
              <a:rPr lang="tr-TR" smtClean="0"/>
              <a:pPr/>
              <a:t>24.10.2019</a:t>
            </a:fld>
            <a:endParaRPr lang="tr-TR"/>
          </a:p>
        </p:txBody>
      </p:sp>
      <p:sp>
        <p:nvSpPr>
          <p:cNvPr id="8" name="7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tr-TR"/>
          </a:p>
        </p:txBody>
      </p:sp>
      <p:sp>
        <p:nvSpPr>
          <p:cNvPr id="9" name="8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9F75050-0E15-4C5B-92B0-66D068882F1F}" type="datetimeFigureOut">
              <a:rPr lang="tr-TR" smtClean="0"/>
              <a:pPr/>
              <a:t>24.10.2019</a:t>
            </a:fld>
            <a:endParaRPr lang="tr-TR"/>
          </a:p>
        </p:txBody>
      </p:sp>
      <p:sp>
        <p:nvSpPr>
          <p:cNvPr id="4" name="3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tr-TR"/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6" name="5 Başlık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9F75050-0E15-4C5B-92B0-66D068882F1F}" type="datetimeFigureOut">
              <a:rPr lang="tr-TR" smtClean="0"/>
              <a:pPr/>
              <a:t>24.10.2019</a:t>
            </a:fld>
            <a:endParaRPr lang="tr-TR"/>
          </a:p>
        </p:txBody>
      </p:sp>
      <p:sp>
        <p:nvSpPr>
          <p:cNvPr id="3" name="2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Metin Yer Tutucusu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4" name="3 İçerik Yer Tutucusu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D9F75050-0E15-4C5B-92B0-66D068882F1F}" type="datetimeFigureOut">
              <a:rPr lang="tr-TR" smtClean="0"/>
              <a:pPr/>
              <a:t>24.10.2019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3" name="2 Resim Yer Tutucusu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tr-TR" smtClean="0"/>
              <a:t>Resim eklemek için simgeyi tıklatın</a:t>
            </a:r>
            <a:endParaRPr kumimoji="0" lang="en-US" dirty="0"/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D9F75050-0E15-4C5B-92B0-66D068882F1F}" type="datetimeFigureOut">
              <a:rPr lang="tr-TR" smtClean="0"/>
              <a:pPr/>
              <a:t>24.10.2019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8" name="7 Serbest Form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8 Serbest Form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9 Dik Üçgen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10 Düz Bağlayıcı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11 Köşeli Çift Ayraç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12 Köşeli Çift Ayraç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12 Serbest Form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11 Serbest Form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13 Dik Üçgen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14 Düz Bağlayıcı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8 Başlık Yer Tutucusu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0" name="29 Metin Yer Tutucusu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  <a:p>
            <a:pPr lvl="1" eaLnBrk="1" latinLnBrk="0" hangingPunct="1"/>
            <a:r>
              <a:rPr kumimoji="0" lang="tr-TR" smtClean="0"/>
              <a:t>İkinci düzey</a:t>
            </a:r>
          </a:p>
          <a:p>
            <a:pPr lvl="2" eaLnBrk="1" latinLnBrk="0" hangingPunct="1"/>
            <a:r>
              <a:rPr kumimoji="0" lang="tr-TR" smtClean="0"/>
              <a:t>Üçüncü düzey</a:t>
            </a:r>
          </a:p>
          <a:p>
            <a:pPr lvl="3" eaLnBrk="1" latinLnBrk="0" hangingPunct="1"/>
            <a:r>
              <a:rPr kumimoji="0" lang="tr-TR" smtClean="0"/>
              <a:t>Dördüncü düzey</a:t>
            </a:r>
          </a:p>
          <a:p>
            <a:pPr lvl="4" eaLnBrk="1" latinLnBrk="0" hangingPunct="1"/>
            <a:r>
              <a:rPr kumimoji="0" lang="tr-TR" smtClean="0"/>
              <a:t>Beşinci düzey</a:t>
            </a:r>
            <a:endParaRPr kumimoji="0" lang="en-US"/>
          </a:p>
        </p:txBody>
      </p:sp>
      <p:sp>
        <p:nvSpPr>
          <p:cNvPr id="10" name="9 Veri Yer Tutucusu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D9F75050-0E15-4C5B-92B0-66D068882F1F}" type="datetimeFigureOut">
              <a:rPr lang="tr-TR" smtClean="0"/>
              <a:pPr/>
              <a:t>24.10.2019</a:t>
            </a:fld>
            <a:endParaRPr lang="tr-TR"/>
          </a:p>
        </p:txBody>
      </p:sp>
      <p:sp>
        <p:nvSpPr>
          <p:cNvPr id="22" name="21 Altbilgi Yer Tutucusu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tr-TR"/>
          </a:p>
        </p:txBody>
      </p:sp>
      <p:sp>
        <p:nvSpPr>
          <p:cNvPr id="18" name="17 Slayt Numarası Yer Tutucusu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49" r:id="rId1"/>
    <p:sldLayoutId id="2147484250" r:id="rId2"/>
    <p:sldLayoutId id="2147484251" r:id="rId3"/>
    <p:sldLayoutId id="2147484252" r:id="rId4"/>
    <p:sldLayoutId id="2147484253" r:id="rId5"/>
    <p:sldLayoutId id="2147484254" r:id="rId6"/>
    <p:sldLayoutId id="2147484255" r:id="rId7"/>
    <p:sldLayoutId id="2147484256" r:id="rId8"/>
    <p:sldLayoutId id="2147484257" r:id="rId9"/>
    <p:sldLayoutId id="2147484258" r:id="rId10"/>
    <p:sldLayoutId id="2147484259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tr-TR" dirty="0" err="1" smtClean="0"/>
              <a:t>Reading</a:t>
            </a:r>
            <a:r>
              <a:rPr lang="tr-TR" dirty="0" smtClean="0"/>
              <a:t>, </a:t>
            </a:r>
            <a:r>
              <a:rPr lang="tr-TR" dirty="0" err="1" smtClean="0"/>
              <a:t>Listening</a:t>
            </a:r>
            <a:r>
              <a:rPr lang="tr-TR" dirty="0" smtClean="0"/>
              <a:t> </a:t>
            </a:r>
            <a:r>
              <a:rPr lang="tr-TR" dirty="0" err="1" smtClean="0"/>
              <a:t>and</a:t>
            </a:r>
            <a:r>
              <a:rPr lang="tr-TR" dirty="0" smtClean="0"/>
              <a:t> </a:t>
            </a:r>
            <a:r>
              <a:rPr lang="tr-TR" dirty="0" err="1" smtClean="0"/>
              <a:t>Creating</a:t>
            </a:r>
            <a:r>
              <a:rPr lang="tr-TR" dirty="0" smtClean="0"/>
              <a:t> </a:t>
            </a:r>
            <a:r>
              <a:rPr lang="tr-TR" dirty="0" err="1" smtClean="0"/>
              <a:t>Kamishibai</a:t>
            </a:r>
            <a:r>
              <a:rPr lang="tr-TR" dirty="0" smtClean="0"/>
              <a:t> </a:t>
            </a:r>
            <a:r>
              <a:rPr lang="tr-TR" dirty="0" err="1" smtClean="0"/>
              <a:t>Stories</a:t>
            </a:r>
            <a:endParaRPr lang="tr-TR" dirty="0"/>
          </a:p>
        </p:txBody>
      </p:sp>
      <p:sp>
        <p:nvSpPr>
          <p:cNvPr id="3" name="2 Alt Başlık"/>
          <p:cNvSpPr>
            <a:spLocks noGrp="1"/>
          </p:cNvSpPr>
          <p:nvPr>
            <p:ph type="subTitle" idx="1"/>
          </p:nvPr>
        </p:nvSpPr>
        <p:spPr>
          <a:xfrm>
            <a:off x="1259632" y="3861048"/>
            <a:ext cx="7160840" cy="2279104"/>
          </a:xfrm>
        </p:spPr>
        <p:txBody>
          <a:bodyPr>
            <a:normAutofit/>
          </a:bodyPr>
          <a:lstStyle/>
          <a:p>
            <a:r>
              <a:rPr lang="tr-TR" dirty="0" smtClean="0">
                <a:solidFill>
                  <a:schemeClr val="tx1"/>
                </a:solidFill>
              </a:rPr>
              <a:t>LOGOS </a:t>
            </a:r>
            <a:r>
              <a:rPr lang="tr-TR" dirty="0" smtClean="0">
                <a:solidFill>
                  <a:schemeClr val="tx1"/>
                </a:solidFill>
              </a:rPr>
              <a:t>FROM TURKEY</a:t>
            </a:r>
            <a:endParaRPr lang="tr-TR" dirty="0" smtClean="0">
              <a:solidFill>
                <a:schemeClr val="tx1"/>
              </a:solidFill>
            </a:endParaRPr>
          </a:p>
          <a:p>
            <a:endParaRPr lang="tr-TR" dirty="0" smtClean="0"/>
          </a:p>
          <a:p>
            <a:r>
              <a:rPr lang="tr-TR" dirty="0" err="1" smtClean="0"/>
              <a:t>Sıdıka</a:t>
            </a:r>
            <a:r>
              <a:rPr lang="tr-TR" dirty="0" smtClean="0"/>
              <a:t> </a:t>
            </a:r>
            <a:r>
              <a:rPr lang="tr-TR" dirty="0" smtClean="0"/>
              <a:t>Akdemir </a:t>
            </a:r>
            <a:r>
              <a:rPr lang="tr-TR" dirty="0" err="1" smtClean="0"/>
              <a:t>Science</a:t>
            </a:r>
            <a:r>
              <a:rPr lang="tr-TR" dirty="0" smtClean="0"/>
              <a:t> </a:t>
            </a:r>
            <a:r>
              <a:rPr lang="tr-TR" dirty="0" err="1" smtClean="0"/>
              <a:t>and</a:t>
            </a:r>
            <a:r>
              <a:rPr lang="tr-TR" dirty="0" smtClean="0"/>
              <a:t> Art </a:t>
            </a:r>
            <a:r>
              <a:rPr lang="tr-TR" dirty="0" err="1" smtClean="0"/>
              <a:t>Center</a:t>
            </a:r>
            <a:endParaRPr lang="tr-TR" dirty="0" smtClean="0"/>
          </a:p>
          <a:p>
            <a:r>
              <a:rPr lang="tr-TR" dirty="0" smtClean="0"/>
              <a:t>İzmir-</a:t>
            </a:r>
            <a:r>
              <a:rPr lang="tr-TR" dirty="0" err="1" smtClean="0"/>
              <a:t>Turkey</a:t>
            </a:r>
            <a:endParaRPr lang="tr-TR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İçerik Yer Tutucusu" descr="Can Armagan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988261" y="1481138"/>
            <a:ext cx="7167478" cy="4525962"/>
          </a:xfrm>
        </p:spPr>
      </p:pic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Can Armağan TÜRKKAN</a:t>
            </a:r>
            <a:endParaRPr lang="tr-TR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İçerik Yer Tutucusu" descr="Sıla Elif Asman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292734" y="1481138"/>
            <a:ext cx="6558531" cy="4525962"/>
          </a:xfrm>
        </p:spPr>
      </p:pic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err="1" smtClean="0"/>
              <a:t>SIla</a:t>
            </a:r>
            <a:r>
              <a:rPr lang="tr-TR" dirty="0" smtClean="0"/>
              <a:t> </a:t>
            </a:r>
            <a:r>
              <a:rPr lang="tr-TR" dirty="0" err="1" smtClean="0"/>
              <a:t>Elİf</a:t>
            </a:r>
            <a:r>
              <a:rPr lang="tr-TR" dirty="0" smtClean="0"/>
              <a:t> </a:t>
            </a:r>
            <a:r>
              <a:rPr lang="tr-TR" dirty="0" smtClean="0"/>
              <a:t>AŞMAN</a:t>
            </a:r>
            <a:endParaRPr lang="tr-TR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İçerik Yer Tutucusu" descr="Burak Kaan Gunay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222788" y="1481138"/>
            <a:ext cx="6698424" cy="4525962"/>
          </a:xfrm>
        </p:spPr>
      </p:pic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Burak Kaan GÜNAY</a:t>
            </a:r>
            <a:endParaRPr lang="tr-TR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İçerik Yer Tutucusu" descr="Devrim Doyurgan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479945" y="1481138"/>
            <a:ext cx="6184110" cy="4525962"/>
          </a:xfrm>
        </p:spPr>
      </p:pic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err="1" smtClean="0"/>
              <a:t>Devrİm</a:t>
            </a:r>
            <a:r>
              <a:rPr lang="tr-TR" dirty="0" smtClean="0"/>
              <a:t> </a:t>
            </a:r>
            <a:r>
              <a:rPr lang="tr-TR" dirty="0" smtClean="0"/>
              <a:t>DOYURGAN</a:t>
            </a:r>
            <a:endParaRPr lang="tr-TR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İçerik Yer Tutucusu" descr="Alp Tugra Aydın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679499" y="1481138"/>
            <a:ext cx="5785002" cy="4525962"/>
          </a:xfrm>
        </p:spPr>
      </p:pic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Alp Tuğra AYDIN</a:t>
            </a:r>
            <a:endParaRPr lang="tr-TR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İçerik Yer Tutucusu" descr="Belinay Tek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307135" y="1481138"/>
            <a:ext cx="6529729" cy="4525962"/>
          </a:xfrm>
        </p:spPr>
      </p:pic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err="1" smtClean="0"/>
              <a:t>Belİnay</a:t>
            </a:r>
            <a:r>
              <a:rPr lang="tr-TR" dirty="0" smtClean="0"/>
              <a:t> </a:t>
            </a:r>
            <a:r>
              <a:rPr lang="tr-TR" dirty="0" smtClean="0"/>
              <a:t>TEK</a:t>
            </a:r>
            <a:endParaRPr lang="tr-TR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İçerik Yer Tutucusu" descr="Kayra Ilgicioglu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366796" y="1481138"/>
            <a:ext cx="6410408" cy="4525962"/>
          </a:xfrm>
        </p:spPr>
      </p:pic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Kayra İLGİCİOĞLU</a:t>
            </a:r>
            <a:endParaRPr lang="tr-TR" dirty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Kalabalık">
  <a:themeElements>
    <a:clrScheme name="Özel 5">
      <a:dk1>
        <a:sysClr val="windowText" lastClr="000000"/>
      </a:dk1>
      <a:lt1>
        <a:srgbClr val="99FF66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Kalabalık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Kalabalık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13</TotalTime>
  <Words>35</Words>
  <Application>Microsoft Office PowerPoint</Application>
  <PresentationFormat>Ekran Gösterisi (4:3)</PresentationFormat>
  <Paragraphs>12</Paragraphs>
  <Slides>8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Slayt Başlıkları</vt:lpstr>
      </vt:variant>
      <vt:variant>
        <vt:i4>8</vt:i4>
      </vt:variant>
    </vt:vector>
  </HeadingPairs>
  <TitlesOfParts>
    <vt:vector size="9" baseType="lpstr">
      <vt:lpstr>Kalabalık</vt:lpstr>
      <vt:lpstr>Reading, Listening and Creating Kamishibai Stories</vt:lpstr>
      <vt:lpstr>Can Armağan TÜRKKAN</vt:lpstr>
      <vt:lpstr>SIla Elİf AŞMAN</vt:lpstr>
      <vt:lpstr>Burak Kaan GÜNAY</vt:lpstr>
      <vt:lpstr>Devrİm DOYURGAN</vt:lpstr>
      <vt:lpstr>Alp Tuğra AYDIN</vt:lpstr>
      <vt:lpstr>Belİnay TEK</vt:lpstr>
      <vt:lpstr>Kayra İLGİCİOĞLU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Reading, Listening and Creating Kamishibai Stories</dc:title>
  <dc:creator>buket</dc:creator>
  <cp:lastModifiedBy>buket</cp:lastModifiedBy>
  <cp:revision>6</cp:revision>
  <dcterms:created xsi:type="dcterms:W3CDTF">2019-10-23T21:33:21Z</dcterms:created>
  <dcterms:modified xsi:type="dcterms:W3CDTF">2019-10-24T05:07:00Z</dcterms:modified>
</cp:coreProperties>
</file>