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2B7BE9-3174-C440-B258-67AE0D541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8288" y="2362999"/>
            <a:ext cx="9448800" cy="1825096"/>
          </a:xfrm>
        </p:spPr>
        <p:txBody>
          <a:bodyPr/>
          <a:lstStyle/>
          <a:p>
            <a:r>
              <a:rPr lang="it-IT"/>
              <a:t>EU FUNDING IN YOUR REGION</a:t>
            </a:r>
          </a:p>
        </p:txBody>
      </p:sp>
    </p:spTree>
    <p:extLst>
      <p:ext uri="{BB962C8B-B14F-4D97-AF65-F5344CB8AC3E}">
        <p14:creationId xmlns:p14="http://schemas.microsoft.com/office/powerpoint/2010/main" val="356823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15AC29-89B1-DB4A-B9AB-8E6556243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944" y="776280"/>
            <a:ext cx="8610600" cy="1293028"/>
          </a:xfrm>
        </p:spPr>
        <p:txBody>
          <a:bodyPr/>
          <a:lstStyle/>
          <a:p>
            <a:r>
              <a:rPr lang="it-IT"/>
              <a:t>How is the Eu financed?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18B09C-CA80-5643-B5AF-70C665D9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47938"/>
            <a:ext cx="10820400" cy="3885060"/>
          </a:xfrm>
        </p:spPr>
        <p:txBody>
          <a:bodyPr/>
          <a:lstStyle/>
          <a:p>
            <a:r>
              <a:rPr lang="it-IT"/>
              <a:t>From every country in the Eu</a:t>
            </a:r>
          </a:p>
          <a:p>
            <a:r>
              <a:rPr lang="it-IT"/>
              <a:t>We don’t contribute to the Eu budget</a:t>
            </a:r>
          </a:p>
          <a:p>
            <a:r>
              <a:rPr lang="it-IT"/>
              <a:t>Germany pays much more to the Eu than the other countries</a:t>
            </a:r>
          </a:p>
          <a:p>
            <a:r>
              <a:rPr lang="it-IT"/>
              <a:t>The contribution to the Eu is to expensive for some Eu Countries </a:t>
            </a:r>
          </a:p>
        </p:txBody>
      </p:sp>
    </p:spTree>
    <p:extLst>
      <p:ext uri="{BB962C8B-B14F-4D97-AF65-F5344CB8AC3E}">
        <p14:creationId xmlns:p14="http://schemas.microsoft.com/office/powerpoint/2010/main" val="37411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F22D28-2234-9A4F-A6E3-93A3847B0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894" y="4310063"/>
            <a:ext cx="10820400" cy="1750218"/>
          </a:xfrm>
        </p:spPr>
        <p:txBody>
          <a:bodyPr/>
          <a:lstStyle/>
          <a:p>
            <a:r>
              <a:rPr lang="it-IT"/>
              <a:t>Germany will receive 27.9 billion €</a:t>
            </a:r>
          </a:p>
          <a:p>
            <a:r>
              <a:rPr lang="it-IT"/>
              <a:t>The Eu budget in Nrw is 1.21 billion €</a:t>
            </a:r>
          </a:p>
          <a:p>
            <a:endParaRPr lang="it-IT"/>
          </a:p>
          <a:p>
            <a:pPr marL="0" indent="0">
              <a:buNone/>
            </a:pPr>
            <a:endParaRPr lang="it-IT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C1E1902-D090-094D-8BCE-0041FA352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9880" y="931061"/>
            <a:ext cx="8610600" cy="1293028"/>
          </a:xfrm>
        </p:spPr>
        <p:txBody>
          <a:bodyPr/>
          <a:lstStyle/>
          <a:p>
            <a:r>
              <a:rPr lang="it-IT"/>
              <a:t>The Europe funding has the following priority: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ED4102B-A8F8-DA4F-B32D-C9481253D5B1}"/>
              </a:ext>
            </a:extLst>
          </p:cNvPr>
          <p:cNvSpPr txBox="1"/>
          <p:nvPr/>
        </p:nvSpPr>
        <p:spPr>
          <a:xfrm>
            <a:off x="714375" y="2464594"/>
            <a:ext cx="10756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/>
              <a:t>Reduce regional disparities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/>
              <a:t>Disparitiespromote research and innovation </a:t>
            </a:r>
          </a:p>
        </p:txBody>
      </p:sp>
    </p:spTree>
    <p:extLst>
      <p:ext uri="{BB962C8B-B14F-4D97-AF65-F5344CB8AC3E}">
        <p14:creationId xmlns:p14="http://schemas.microsoft.com/office/powerpoint/2010/main" val="217317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32D6EA-2E53-BB45-90DD-CF0C35968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Project in germany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31F6D4-140F-4542-947C-1D999CEC4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European Regional Development Fund</a:t>
            </a:r>
          </a:p>
          <a:p>
            <a:r>
              <a:rPr lang="it-IT"/>
              <a:t>European social fund </a:t>
            </a:r>
          </a:p>
          <a:p>
            <a:r>
              <a:rPr lang="it-IT"/>
              <a:t>European agricultural fund for rural development </a:t>
            </a:r>
          </a:p>
          <a:p>
            <a:r>
              <a:rPr lang="it-IT"/>
              <a:t>European maritime and fisheries fund </a:t>
            </a:r>
          </a:p>
          <a:p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593752"/>
      </p:ext>
    </p:extLst>
  </p:cSld>
  <p:clrMapOvr>
    <a:masterClrMapping/>
  </p:clrMapOvr>
</p:sld>
</file>

<file path=ppt/theme/theme1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Scia di vapore</vt:lpstr>
      <vt:lpstr>EU FUNDING IN YOUR REGION</vt:lpstr>
      <vt:lpstr>How is the Eu financed? </vt:lpstr>
      <vt:lpstr>The Europe funding has the following priority:</vt:lpstr>
      <vt:lpstr>Project in germany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FUNDING IN YOUR REGION</dc:title>
  <dc:creator>Utente sconosciuto</dc:creator>
  <cp:lastModifiedBy>Utente sconosciuto</cp:lastModifiedBy>
  <cp:revision>1</cp:revision>
  <dcterms:created xsi:type="dcterms:W3CDTF">2019-12-17T20:01:44Z</dcterms:created>
  <dcterms:modified xsi:type="dcterms:W3CDTF">2019-12-17T20:24:32Z</dcterms:modified>
</cp:coreProperties>
</file>