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275" r:id="rId2"/>
    <p:sldId id="256" r:id="rId3"/>
    <p:sldId id="257" r:id="rId4"/>
    <p:sldId id="264" r:id="rId5"/>
    <p:sldId id="258" r:id="rId6"/>
    <p:sldId id="265" r:id="rId7"/>
    <p:sldId id="259" r:id="rId8"/>
    <p:sldId id="266" r:id="rId9"/>
    <p:sldId id="260" r:id="rId10"/>
    <p:sldId id="267" r:id="rId11"/>
    <p:sldId id="261" r:id="rId12"/>
    <p:sldId id="268" r:id="rId13"/>
    <p:sldId id="262" r:id="rId14"/>
    <p:sldId id="269" r:id="rId15"/>
    <p:sldId id="263" r:id="rId16"/>
    <p:sldId id="270" r:id="rId17"/>
    <p:sldId id="271" r:id="rId18"/>
    <p:sldId id="272" r:id="rId19"/>
    <p:sldId id="273" r:id="rId20"/>
    <p:sldId id="274" r:id="rId21"/>
    <p:sldId id="276" r:id="rId22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141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19CADBF-B3D7-467E-A363-5979EB5DE5B2}" type="datetimeFigureOut">
              <a:rPr lang="it-IT" smtClean="0"/>
              <a:t>10/07/2022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F4EF183-53CA-4239-8C85-AB66AAB349CA}" type="slidenum">
              <a:rPr lang="it-IT" smtClean="0"/>
              <a:t>‹#›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4EF183-53CA-4239-8C85-AB66AAB349CA}" type="slidenum">
              <a:rPr lang="it-IT" smtClean="0"/>
              <a:t>3</a:t>
            </a:fld>
            <a:endParaRPr lang="it-IT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09FBD1-F9AF-4735-994C-DA27D865C175}" type="datetimeFigureOut">
              <a:rPr lang="it-IT" smtClean="0"/>
              <a:t>10/07/2022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D73D23-49EF-4DB5-AECD-845C392D39D7}" type="slidenum">
              <a:rPr lang="it-IT" smtClean="0"/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09FBD1-F9AF-4735-994C-DA27D865C175}" type="datetimeFigureOut">
              <a:rPr lang="it-IT" smtClean="0"/>
              <a:t>10/07/2022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D73D23-49EF-4DB5-AECD-845C392D39D7}" type="slidenum">
              <a:rPr lang="it-IT" smtClean="0"/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09FBD1-F9AF-4735-994C-DA27D865C175}" type="datetimeFigureOut">
              <a:rPr lang="it-IT" smtClean="0"/>
              <a:t>10/07/2022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D73D23-49EF-4DB5-AECD-845C392D39D7}" type="slidenum">
              <a:rPr lang="it-IT" smtClean="0"/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09FBD1-F9AF-4735-994C-DA27D865C175}" type="datetimeFigureOut">
              <a:rPr lang="it-IT" smtClean="0"/>
              <a:t>10/07/2022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D73D23-49EF-4DB5-AECD-845C392D39D7}" type="slidenum">
              <a:rPr lang="it-IT" smtClean="0"/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09FBD1-F9AF-4735-994C-DA27D865C175}" type="datetimeFigureOut">
              <a:rPr lang="it-IT" smtClean="0"/>
              <a:t>10/07/2022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D73D23-49EF-4DB5-AECD-845C392D39D7}" type="slidenum">
              <a:rPr lang="it-IT" smtClean="0"/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09FBD1-F9AF-4735-994C-DA27D865C175}" type="datetimeFigureOut">
              <a:rPr lang="it-IT" smtClean="0"/>
              <a:t>10/07/2022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D73D23-49EF-4DB5-AECD-845C392D39D7}" type="slidenum">
              <a:rPr lang="it-IT" smtClean="0"/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09FBD1-F9AF-4735-994C-DA27D865C175}" type="datetimeFigureOut">
              <a:rPr lang="it-IT" smtClean="0"/>
              <a:t>10/07/2022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D73D23-49EF-4DB5-AECD-845C392D39D7}" type="slidenum">
              <a:rPr lang="it-IT" smtClean="0"/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09FBD1-F9AF-4735-994C-DA27D865C175}" type="datetimeFigureOut">
              <a:rPr lang="it-IT" smtClean="0"/>
              <a:t>10/07/2022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D73D23-49EF-4DB5-AECD-845C392D39D7}" type="slidenum">
              <a:rPr lang="it-IT" smtClean="0"/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09FBD1-F9AF-4735-994C-DA27D865C175}" type="datetimeFigureOut">
              <a:rPr lang="it-IT" smtClean="0"/>
              <a:t>10/07/2022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D73D23-49EF-4DB5-AECD-845C392D39D7}" type="slidenum">
              <a:rPr lang="it-IT" smtClean="0"/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09FBD1-F9AF-4735-994C-DA27D865C175}" type="datetimeFigureOut">
              <a:rPr lang="it-IT" smtClean="0"/>
              <a:t>10/07/2022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D73D23-49EF-4DB5-AECD-845C392D39D7}" type="slidenum">
              <a:rPr lang="it-IT" smtClean="0"/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09FBD1-F9AF-4735-994C-DA27D865C175}" type="datetimeFigureOut">
              <a:rPr lang="it-IT" smtClean="0"/>
              <a:t>10/07/2022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D73D23-49EF-4DB5-AECD-845C392D39D7}" type="slidenum">
              <a:rPr lang="it-IT" smtClean="0"/>
              <a:t>‹#›</a:t>
            </a:fld>
            <a:endParaRPr lang="it-I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09FBD1-F9AF-4735-994C-DA27D865C175}" type="datetimeFigureOut">
              <a:rPr lang="it-IT" smtClean="0"/>
              <a:t>10/07/2022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D73D23-49EF-4DB5-AECD-845C392D39D7}" type="slidenum">
              <a:rPr lang="it-IT" smtClean="0"/>
              <a:t>‹#›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91880" y="455239"/>
            <a:ext cx="2414225" cy="78035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83768" y="1201073"/>
            <a:ext cx="3810330" cy="2542252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Erasmus + KA 229 – School exchange  partnership</a:t>
            </a:r>
          </a:p>
          <a:p>
            <a:r>
              <a:rPr lang="en-US" b="1" dirty="0">
                <a:solidFill>
                  <a:srgbClr val="FF0000"/>
                </a:solidFill>
              </a:rPr>
              <a:t>CLIL across the borders – enjoy and learn</a:t>
            </a:r>
          </a:p>
          <a:p>
            <a:r>
              <a:rPr lang="en-US" b="1" dirty="0">
                <a:solidFill>
                  <a:srgbClr val="FF0000"/>
                </a:solidFill>
              </a:rPr>
              <a:t>2019-1-CZ01-KA229-061391_2</a:t>
            </a:r>
          </a:p>
          <a:p>
            <a:r>
              <a:rPr lang="en-US" b="1" dirty="0">
                <a:solidFill>
                  <a:srgbClr val="FF0000"/>
                </a:solidFill>
              </a:rPr>
              <a:t>OS `DESPOT STEFAN VISOKI` - DESPOTOVAC - SERBIA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74413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water is a precious commodity so you have to be careful not to consume too much of it.</a:t>
            </a:r>
            <a:endParaRPr lang="it-IT" b="1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dirty="0" smtClean="0"/>
              <a:t>5. Don’t </a:t>
            </a:r>
            <a:r>
              <a:rPr lang="it-IT" dirty="0" err="1" smtClean="0"/>
              <a:t>buy</a:t>
            </a:r>
            <a:r>
              <a:rPr lang="it-IT" dirty="0" smtClean="0"/>
              <a:t> </a:t>
            </a:r>
            <a:r>
              <a:rPr lang="it-IT" dirty="0" err="1" smtClean="0"/>
              <a:t>items</a:t>
            </a:r>
            <a:r>
              <a:rPr lang="it-IT" dirty="0" smtClean="0"/>
              <a:t> </a:t>
            </a:r>
            <a:r>
              <a:rPr lang="it-IT" dirty="0" err="1" smtClean="0"/>
              <a:t>when</a:t>
            </a:r>
            <a:r>
              <a:rPr lang="it-IT" dirty="0" smtClean="0"/>
              <a:t> </a:t>
            </a:r>
            <a:r>
              <a:rPr lang="it-IT" dirty="0" err="1" smtClean="0"/>
              <a:t>you</a:t>
            </a:r>
            <a:r>
              <a:rPr lang="it-IT" dirty="0" smtClean="0"/>
              <a:t> don’t </a:t>
            </a:r>
            <a:r>
              <a:rPr lang="it-IT" dirty="0" err="1" smtClean="0"/>
              <a:t>have</a:t>
            </a:r>
            <a:r>
              <a:rPr lang="it-IT" dirty="0" smtClean="0"/>
              <a:t> </a:t>
            </a:r>
            <a:r>
              <a:rPr lang="it-IT" dirty="0" err="1" smtClean="0"/>
              <a:t>to</a:t>
            </a:r>
            <a:r>
              <a:rPr lang="it-IT" dirty="0" smtClean="0"/>
              <a:t> </a:t>
            </a:r>
            <a:r>
              <a:rPr lang="it-IT" dirty="0" err="1" smtClean="0"/>
              <a:t>use</a:t>
            </a:r>
            <a:r>
              <a:rPr lang="it-IT" dirty="0" smtClean="0"/>
              <a:t> </a:t>
            </a:r>
            <a:r>
              <a:rPr lang="it-IT" dirty="0" err="1" smtClean="0"/>
              <a:t>them</a:t>
            </a:r>
            <a:r>
              <a:rPr lang="it-IT" dirty="0"/>
              <a:t>.</a:t>
            </a:r>
          </a:p>
        </p:txBody>
      </p:sp>
      <p:pic>
        <p:nvPicPr>
          <p:cNvPr id="4" name="Segnaposto contenuto 3" descr="4f705daa24076_o_full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95736" y="1844824"/>
            <a:ext cx="5305605" cy="3979204"/>
          </a:xfr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b="1" dirty="0" smtClean="0"/>
              <a:t>When you buy things that you don’t have to use, older things are going on the rubish, and the factory </a:t>
            </a:r>
            <a:r>
              <a:rPr lang="it-IT" b="1" dirty="0" smtClean="0"/>
              <a:t>doesn’t </a:t>
            </a:r>
            <a:r>
              <a:rPr lang="it-IT" b="1" dirty="0" smtClean="0"/>
              <a:t>have to make it more.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6. Don’t </a:t>
            </a:r>
            <a:r>
              <a:rPr lang="it-IT" dirty="0" err="1" smtClean="0"/>
              <a:t>throw</a:t>
            </a:r>
            <a:r>
              <a:rPr lang="it-IT" dirty="0" smtClean="0"/>
              <a:t> trash </a:t>
            </a:r>
            <a:r>
              <a:rPr lang="it-IT" dirty="0" err="1" smtClean="0"/>
              <a:t>to</a:t>
            </a:r>
            <a:r>
              <a:rPr lang="it-IT" dirty="0" smtClean="0"/>
              <a:t> the </a:t>
            </a:r>
            <a:r>
              <a:rPr lang="it-IT" dirty="0" err="1" smtClean="0"/>
              <a:t>forest</a:t>
            </a:r>
            <a:r>
              <a:rPr lang="it-IT" dirty="0" smtClean="0"/>
              <a:t> </a:t>
            </a:r>
            <a:endParaRPr lang="it-IT" dirty="0"/>
          </a:p>
        </p:txBody>
      </p:sp>
      <p:pic>
        <p:nvPicPr>
          <p:cNvPr id="4" name="Segnaposto contenuto 3" descr="5ea6ab68c8f53_o_full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48922" y="1600200"/>
            <a:ext cx="8046156" cy="4525963"/>
          </a:xfr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b="1" dirty="0" smtClean="0"/>
              <a:t>Trash in forest, it is very common in </a:t>
            </a:r>
            <a:r>
              <a:rPr lang="it-IT" b="1" dirty="0" smtClean="0"/>
              <a:t>many countries, it </a:t>
            </a:r>
            <a:r>
              <a:rPr lang="it-IT" b="1" dirty="0" smtClean="0"/>
              <a:t>is not </a:t>
            </a:r>
            <a:r>
              <a:rPr lang="it-IT" b="1" dirty="0" smtClean="0"/>
              <a:t>healthy </a:t>
            </a:r>
            <a:r>
              <a:rPr lang="it-IT" b="1" dirty="0" smtClean="0"/>
              <a:t>for everyone.</a:t>
            </a:r>
          </a:p>
          <a:p>
            <a:r>
              <a:rPr lang="it-IT" b="1" dirty="0" smtClean="0"/>
              <a:t>Sometimes the forest is burning then this rubish is burning with this</a:t>
            </a:r>
            <a:r>
              <a:rPr lang="it-IT" b="1" dirty="0"/>
              <a:t> </a:t>
            </a:r>
            <a:r>
              <a:rPr lang="it-IT" b="1" dirty="0" smtClean="0"/>
              <a:t>so it makes </a:t>
            </a:r>
            <a:r>
              <a:rPr lang="it-IT" b="1" dirty="0" smtClean="0"/>
              <a:t>more </a:t>
            </a:r>
            <a:r>
              <a:rPr lang="it-IT" b="1" dirty="0" smtClean="0"/>
              <a:t>Co2.</a:t>
            </a:r>
            <a:endParaRPr lang="it-IT" b="1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dirty="0" smtClean="0"/>
              <a:t>7. </a:t>
            </a:r>
            <a:br>
              <a:rPr lang="it-IT" dirty="0" smtClean="0"/>
            </a:br>
            <a:r>
              <a:rPr lang="it-IT" dirty="0" err="1"/>
              <a:t>use</a:t>
            </a:r>
            <a:r>
              <a:rPr lang="it-IT" dirty="0"/>
              <a:t> </a:t>
            </a:r>
            <a:r>
              <a:rPr lang="it-IT" dirty="0" err="1"/>
              <a:t>wind</a:t>
            </a:r>
            <a:r>
              <a:rPr lang="it-IT" dirty="0"/>
              <a:t> </a:t>
            </a:r>
            <a:r>
              <a:rPr lang="it-IT" dirty="0" err="1"/>
              <a:t>energy</a:t>
            </a:r>
            <a:endParaRPr lang="it-IT" dirty="0"/>
          </a:p>
        </p:txBody>
      </p:sp>
      <p:pic>
        <p:nvPicPr>
          <p:cNvPr id="4" name="Segnaposto contenuto 3" descr="wind energy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02628" y="1600200"/>
            <a:ext cx="7138743" cy="4525963"/>
          </a:xfr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b="1" dirty="0" err="1" smtClean="0"/>
              <a:t>Using</a:t>
            </a:r>
            <a:r>
              <a:rPr lang="it-IT" b="1" dirty="0" smtClean="0"/>
              <a:t> </a:t>
            </a:r>
            <a:r>
              <a:rPr lang="it-IT" b="1" dirty="0" err="1" smtClean="0"/>
              <a:t>wind</a:t>
            </a:r>
            <a:r>
              <a:rPr lang="it-IT" b="1" dirty="0" smtClean="0"/>
              <a:t> </a:t>
            </a:r>
            <a:r>
              <a:rPr lang="it-IT" b="1" dirty="0" err="1" smtClean="0"/>
              <a:t>energy</a:t>
            </a:r>
            <a:r>
              <a:rPr lang="it-IT" b="1" dirty="0" smtClean="0"/>
              <a:t> </a:t>
            </a:r>
            <a:r>
              <a:rPr lang="it-IT" b="1" dirty="0" err="1" smtClean="0"/>
              <a:t>is</a:t>
            </a:r>
            <a:r>
              <a:rPr lang="it-IT" b="1" dirty="0" smtClean="0"/>
              <a:t> </a:t>
            </a:r>
            <a:r>
              <a:rPr lang="it-IT" b="1" dirty="0" err="1" smtClean="0"/>
              <a:t>non-emision</a:t>
            </a:r>
            <a:r>
              <a:rPr lang="it-IT" b="1" dirty="0" smtClean="0"/>
              <a:t> </a:t>
            </a:r>
            <a:r>
              <a:rPr lang="it-IT" b="1" dirty="0" err="1" smtClean="0"/>
              <a:t>making</a:t>
            </a:r>
            <a:r>
              <a:rPr lang="it-IT" b="1" dirty="0" smtClean="0"/>
              <a:t> </a:t>
            </a:r>
            <a:r>
              <a:rPr lang="it-IT" b="1" dirty="0" err="1" smtClean="0"/>
              <a:t>energy</a:t>
            </a:r>
            <a:r>
              <a:rPr lang="it-IT" b="1" dirty="0" smtClean="0"/>
              <a:t> </a:t>
            </a:r>
            <a:r>
              <a:rPr lang="it-IT" b="1" dirty="0" err="1" smtClean="0"/>
              <a:t>plant</a:t>
            </a:r>
            <a:r>
              <a:rPr lang="it-IT" b="1" dirty="0" smtClean="0"/>
              <a:t> </a:t>
            </a:r>
            <a:r>
              <a:rPr lang="it-IT" b="1" dirty="0" err="1" smtClean="0"/>
              <a:t>that</a:t>
            </a:r>
            <a:r>
              <a:rPr lang="it-IT" b="1" dirty="0" smtClean="0"/>
              <a:t> </a:t>
            </a:r>
            <a:r>
              <a:rPr lang="it-IT" b="1" dirty="0" err="1" smtClean="0"/>
              <a:t>is</a:t>
            </a:r>
            <a:r>
              <a:rPr lang="it-IT" b="1" dirty="0" smtClean="0"/>
              <a:t> </a:t>
            </a:r>
            <a:r>
              <a:rPr lang="it-IT" b="1" dirty="0" err="1" smtClean="0"/>
              <a:t>not</a:t>
            </a:r>
            <a:r>
              <a:rPr lang="it-IT" b="1" dirty="0" smtClean="0"/>
              <a:t> </a:t>
            </a:r>
            <a:r>
              <a:rPr lang="it-IT" b="1" dirty="0" err="1" smtClean="0"/>
              <a:t>emitating</a:t>
            </a:r>
            <a:r>
              <a:rPr lang="it-IT" b="1" dirty="0" smtClean="0"/>
              <a:t> Co2.</a:t>
            </a:r>
            <a:endParaRPr lang="it-IT" b="1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8. </a:t>
            </a:r>
            <a:r>
              <a:rPr lang="it-IT" dirty="0" err="1" smtClean="0"/>
              <a:t>use</a:t>
            </a:r>
            <a:r>
              <a:rPr lang="it-IT" dirty="0" smtClean="0"/>
              <a:t> </a:t>
            </a:r>
            <a:r>
              <a:rPr lang="it-IT" dirty="0" err="1" smtClean="0"/>
              <a:t>cars</a:t>
            </a:r>
            <a:r>
              <a:rPr lang="it-IT" dirty="0" smtClean="0"/>
              <a:t> </a:t>
            </a:r>
            <a:r>
              <a:rPr lang="it-IT" dirty="0" err="1" smtClean="0"/>
              <a:t>less</a:t>
            </a:r>
            <a:endParaRPr lang="it-IT" dirty="0"/>
          </a:p>
        </p:txBody>
      </p:sp>
      <p:pic>
        <p:nvPicPr>
          <p:cNvPr id="4" name="Segnaposto contenuto 3" descr="bici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39596" y="1708245"/>
            <a:ext cx="6464808" cy="4309872"/>
          </a:xfr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b="1" dirty="0" err="1" smtClean="0"/>
              <a:t>Cars</a:t>
            </a:r>
            <a:r>
              <a:rPr lang="it-IT" b="1" dirty="0" smtClean="0"/>
              <a:t> are </a:t>
            </a:r>
            <a:r>
              <a:rPr lang="it-IT" b="1" dirty="0" err="1" smtClean="0"/>
              <a:t>emitating</a:t>
            </a:r>
            <a:r>
              <a:rPr lang="it-IT" b="1" dirty="0" smtClean="0"/>
              <a:t> co2.</a:t>
            </a:r>
          </a:p>
          <a:p>
            <a:r>
              <a:rPr lang="it-IT" b="1" dirty="0" smtClean="0"/>
              <a:t>To make it less we can </a:t>
            </a:r>
            <a:r>
              <a:rPr lang="it-IT" b="1" dirty="0" smtClean="0"/>
              <a:t>cycle</a:t>
            </a:r>
            <a:r>
              <a:rPr lang="it-IT" b="1" dirty="0" smtClean="0"/>
              <a:t> or </a:t>
            </a:r>
            <a:r>
              <a:rPr lang="it-IT" b="1" dirty="0" smtClean="0"/>
              <a:t>buy cars with blue motion or electric cars. </a:t>
            </a:r>
            <a:endParaRPr lang="it-IT" b="1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9. </a:t>
            </a:r>
            <a:r>
              <a:rPr lang="it-IT" dirty="0" err="1" smtClean="0"/>
              <a:t>use</a:t>
            </a:r>
            <a:r>
              <a:rPr lang="it-IT" dirty="0" smtClean="0"/>
              <a:t> led </a:t>
            </a:r>
            <a:r>
              <a:rPr lang="it-IT" dirty="0" err="1" smtClean="0"/>
              <a:t>lamps</a:t>
            </a:r>
            <a:r>
              <a:rPr lang="it-IT" dirty="0" smtClean="0"/>
              <a:t> </a:t>
            </a:r>
            <a:endParaRPr lang="it-IT" dirty="0"/>
          </a:p>
        </p:txBody>
      </p:sp>
      <p:pic>
        <p:nvPicPr>
          <p:cNvPr id="4" name="Segnaposto contenuto 3" descr="download (7)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71538" y="2357430"/>
            <a:ext cx="3757327" cy="2500330"/>
          </a:xfr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it-IT" dirty="0" smtClean="0"/>
              <a:t>10 </a:t>
            </a:r>
            <a:r>
              <a:rPr lang="it-IT" dirty="0" err="1" smtClean="0"/>
              <a:t>tips</a:t>
            </a:r>
            <a:r>
              <a:rPr lang="it-IT" dirty="0" smtClean="0"/>
              <a:t> </a:t>
            </a:r>
            <a:r>
              <a:rPr lang="it-IT" dirty="0" err="1" smtClean="0"/>
              <a:t>for</a:t>
            </a:r>
            <a:r>
              <a:rPr lang="it-IT" dirty="0" smtClean="0"/>
              <a:t> </a:t>
            </a:r>
            <a:r>
              <a:rPr lang="it-IT" dirty="0" err="1" smtClean="0"/>
              <a:t>saving</a:t>
            </a:r>
            <a:r>
              <a:rPr lang="it-IT" dirty="0" smtClean="0"/>
              <a:t> </a:t>
            </a:r>
            <a:r>
              <a:rPr lang="it-IT" dirty="0" err="1" smtClean="0"/>
              <a:t>energy</a:t>
            </a:r>
            <a:endParaRPr lang="it-IT" dirty="0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it-IT" dirty="0" smtClean="0"/>
          </a:p>
          <a:p>
            <a:r>
              <a:rPr lang="it-IT" b="1" dirty="0" smtClean="0">
                <a:solidFill>
                  <a:srgbClr val="FF0000"/>
                </a:solidFill>
              </a:rPr>
              <a:t>BY MATIJA AND KATARINA</a:t>
            </a:r>
            <a:endParaRPr lang="it-IT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9. Text 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b="1" dirty="0" smtClean="0"/>
              <a:t>Energy </a:t>
            </a:r>
            <a:r>
              <a:rPr lang="it-IT" b="1" dirty="0" err="1" smtClean="0"/>
              <a:t>lamps</a:t>
            </a:r>
            <a:r>
              <a:rPr lang="it-IT" b="1" dirty="0" smtClean="0"/>
              <a:t> are </a:t>
            </a:r>
            <a:r>
              <a:rPr lang="it-IT" b="1" dirty="0" err="1" smtClean="0"/>
              <a:t>using</a:t>
            </a:r>
            <a:r>
              <a:rPr lang="it-IT" b="1" dirty="0" smtClean="0"/>
              <a:t> </a:t>
            </a:r>
            <a:r>
              <a:rPr lang="it-IT" b="1" dirty="0" err="1" smtClean="0"/>
              <a:t>less</a:t>
            </a:r>
            <a:r>
              <a:rPr lang="it-IT" b="1" dirty="0" smtClean="0"/>
              <a:t> </a:t>
            </a:r>
            <a:r>
              <a:rPr lang="it-IT" b="1" dirty="0" err="1" smtClean="0"/>
              <a:t>energy</a:t>
            </a:r>
            <a:r>
              <a:rPr lang="it-IT" b="1" dirty="0" smtClean="0"/>
              <a:t> and </a:t>
            </a:r>
            <a:r>
              <a:rPr lang="it-IT" b="1" dirty="0" err="1" smtClean="0"/>
              <a:t>giving</a:t>
            </a:r>
            <a:r>
              <a:rPr lang="it-IT" b="1" dirty="0" smtClean="0"/>
              <a:t> light.</a:t>
            </a:r>
          </a:p>
          <a:p>
            <a:endParaRPr lang="it-IT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                </a:t>
            </a:r>
            <a:r>
              <a:rPr lang="en-US" b="1" dirty="0" smtClean="0">
                <a:solidFill>
                  <a:srgbClr val="FF0000"/>
                </a:solidFill>
              </a:rPr>
              <a:t>THANKS FOR YOUR ATTANTION!</a:t>
            </a:r>
          </a:p>
          <a:p>
            <a:pPr marL="0" indent="0">
              <a:buNone/>
            </a:pPr>
            <a:endParaRPr lang="en-US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en-US" b="1" dirty="0" smtClean="0">
                <a:solidFill>
                  <a:srgbClr val="FF0000"/>
                </a:solidFill>
              </a:rPr>
              <a:t>                                      </a:t>
            </a:r>
            <a:endParaRPr lang="en-US" b="1" dirty="0">
              <a:solidFill>
                <a:srgbClr val="FF000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1880" y="3429000"/>
            <a:ext cx="2448272" cy="2448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8804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357158" y="285728"/>
            <a:ext cx="8229600" cy="1143000"/>
          </a:xfrm>
        </p:spPr>
        <p:txBody>
          <a:bodyPr/>
          <a:lstStyle/>
          <a:p>
            <a:r>
              <a:rPr lang="it-IT" dirty="0" smtClean="0"/>
              <a:t>1. </a:t>
            </a:r>
            <a:r>
              <a:rPr lang="it-IT" dirty="0" err="1" smtClean="0"/>
              <a:t>Using</a:t>
            </a:r>
            <a:r>
              <a:rPr lang="it-IT" dirty="0" smtClean="0"/>
              <a:t> the </a:t>
            </a:r>
            <a:r>
              <a:rPr lang="it-IT" dirty="0" err="1" smtClean="0"/>
              <a:t>solar</a:t>
            </a:r>
            <a:r>
              <a:rPr lang="it-IT" dirty="0" smtClean="0"/>
              <a:t> </a:t>
            </a:r>
            <a:r>
              <a:rPr lang="it-IT" dirty="0" err="1" smtClean="0"/>
              <a:t>panels</a:t>
            </a:r>
            <a:endParaRPr lang="it-IT" dirty="0"/>
          </a:p>
        </p:txBody>
      </p:sp>
      <p:pic>
        <p:nvPicPr>
          <p:cNvPr id="4" name="Segnaposto contenuto 3" descr="solare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928926" y="1785926"/>
            <a:ext cx="4500594" cy="3298146"/>
          </a:xfr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b="1" dirty="0" err="1" smtClean="0"/>
              <a:t>Using</a:t>
            </a:r>
            <a:r>
              <a:rPr lang="it-IT" b="1" dirty="0" smtClean="0"/>
              <a:t> </a:t>
            </a:r>
            <a:r>
              <a:rPr lang="it-IT" b="1" dirty="0" err="1" smtClean="0"/>
              <a:t>solar</a:t>
            </a:r>
            <a:r>
              <a:rPr lang="it-IT" b="1" dirty="0" smtClean="0"/>
              <a:t> </a:t>
            </a:r>
            <a:r>
              <a:rPr lang="it-IT" b="1" dirty="0" err="1" smtClean="0"/>
              <a:t>panels</a:t>
            </a:r>
            <a:r>
              <a:rPr lang="it-IT" b="1" dirty="0" smtClean="0"/>
              <a:t> </a:t>
            </a:r>
            <a:r>
              <a:rPr lang="it-IT" b="1" dirty="0" err="1" smtClean="0"/>
              <a:t>to</a:t>
            </a:r>
            <a:r>
              <a:rPr lang="it-IT" b="1" dirty="0" smtClean="0"/>
              <a:t> </a:t>
            </a:r>
            <a:r>
              <a:rPr lang="it-IT" b="1" dirty="0" err="1" smtClean="0"/>
              <a:t>make</a:t>
            </a:r>
            <a:r>
              <a:rPr lang="it-IT" b="1" dirty="0" smtClean="0"/>
              <a:t> </a:t>
            </a:r>
            <a:r>
              <a:rPr lang="it-IT" b="1" dirty="0" err="1" smtClean="0"/>
              <a:t>ecological</a:t>
            </a:r>
            <a:r>
              <a:rPr lang="it-IT" b="1" dirty="0" smtClean="0"/>
              <a:t> </a:t>
            </a:r>
            <a:r>
              <a:rPr lang="it-IT" b="1" dirty="0" err="1" smtClean="0"/>
              <a:t>energy</a:t>
            </a:r>
            <a:r>
              <a:rPr lang="it-IT" b="1" dirty="0" smtClean="0"/>
              <a:t> </a:t>
            </a:r>
            <a:r>
              <a:rPr lang="it-IT" b="1" dirty="0" err="1" smtClean="0"/>
              <a:t>is</a:t>
            </a:r>
            <a:r>
              <a:rPr lang="it-IT" b="1" dirty="0" smtClean="0"/>
              <a:t> </a:t>
            </a:r>
            <a:r>
              <a:rPr lang="it-IT" b="1" dirty="0" err="1" smtClean="0"/>
              <a:t>good</a:t>
            </a:r>
            <a:r>
              <a:rPr lang="it-IT" b="1" dirty="0" smtClean="0"/>
              <a:t> </a:t>
            </a:r>
            <a:r>
              <a:rPr lang="it-IT" b="1" dirty="0" err="1" smtClean="0"/>
              <a:t>to</a:t>
            </a:r>
            <a:r>
              <a:rPr lang="it-IT" b="1" dirty="0" smtClean="0"/>
              <a:t> </a:t>
            </a:r>
            <a:r>
              <a:rPr lang="it-IT" b="1" dirty="0" err="1" smtClean="0"/>
              <a:t>environment</a:t>
            </a:r>
            <a:r>
              <a:rPr lang="it-IT" b="1" dirty="0" smtClean="0"/>
              <a:t>.</a:t>
            </a:r>
          </a:p>
          <a:p>
            <a:r>
              <a:rPr lang="it-IT" b="1" dirty="0" err="1" smtClean="0"/>
              <a:t>When</a:t>
            </a:r>
            <a:r>
              <a:rPr lang="it-IT" b="1" dirty="0" smtClean="0"/>
              <a:t> </a:t>
            </a:r>
            <a:r>
              <a:rPr lang="it-IT" b="1" dirty="0" err="1" smtClean="0"/>
              <a:t>you</a:t>
            </a:r>
            <a:r>
              <a:rPr lang="it-IT" b="1" dirty="0" smtClean="0"/>
              <a:t> are </a:t>
            </a:r>
            <a:r>
              <a:rPr lang="it-IT" b="1" dirty="0" err="1" smtClean="0"/>
              <a:t>making</a:t>
            </a:r>
            <a:r>
              <a:rPr lang="it-IT" b="1" dirty="0" smtClean="0"/>
              <a:t> </a:t>
            </a:r>
            <a:r>
              <a:rPr lang="it-IT" b="1" dirty="0" err="1" smtClean="0"/>
              <a:t>energy</a:t>
            </a:r>
            <a:r>
              <a:rPr lang="it-IT" b="1" dirty="0" smtClean="0"/>
              <a:t> </a:t>
            </a:r>
            <a:r>
              <a:rPr lang="it-IT" b="1" dirty="0" err="1" smtClean="0"/>
              <a:t>frome</a:t>
            </a:r>
            <a:r>
              <a:rPr lang="it-IT" b="1" dirty="0" smtClean="0"/>
              <a:t> </a:t>
            </a:r>
            <a:r>
              <a:rPr lang="it-IT" b="1" dirty="0" err="1" smtClean="0"/>
              <a:t>solar</a:t>
            </a:r>
            <a:r>
              <a:rPr lang="it-IT" b="1" dirty="0" smtClean="0"/>
              <a:t> </a:t>
            </a:r>
            <a:r>
              <a:rPr lang="it-IT" b="1" dirty="0" err="1" smtClean="0"/>
              <a:t>panels</a:t>
            </a:r>
            <a:r>
              <a:rPr lang="it-IT" b="1" dirty="0" smtClean="0"/>
              <a:t> </a:t>
            </a:r>
            <a:r>
              <a:rPr lang="it-IT" b="1" dirty="0" err="1" smtClean="0"/>
              <a:t>you</a:t>
            </a:r>
            <a:r>
              <a:rPr lang="it-IT" b="1" dirty="0" smtClean="0"/>
              <a:t> don’t </a:t>
            </a:r>
            <a:r>
              <a:rPr lang="it-IT" b="1" dirty="0" err="1" smtClean="0"/>
              <a:t>have</a:t>
            </a:r>
            <a:r>
              <a:rPr lang="it-IT" b="1" dirty="0" smtClean="0"/>
              <a:t> </a:t>
            </a:r>
            <a:r>
              <a:rPr lang="it-IT" b="1" dirty="0" err="1" smtClean="0"/>
              <a:t>to</a:t>
            </a:r>
            <a:r>
              <a:rPr lang="it-IT" b="1" dirty="0" smtClean="0"/>
              <a:t> take </a:t>
            </a:r>
            <a:r>
              <a:rPr lang="it-IT" b="1" dirty="0" err="1" smtClean="0"/>
              <a:t>it</a:t>
            </a:r>
            <a:r>
              <a:rPr lang="it-IT" b="1" dirty="0" smtClean="0"/>
              <a:t> </a:t>
            </a:r>
            <a:r>
              <a:rPr lang="it-IT" b="1" dirty="0" err="1" smtClean="0"/>
              <a:t>from</a:t>
            </a:r>
            <a:r>
              <a:rPr lang="it-IT" b="1" dirty="0" smtClean="0"/>
              <a:t> </a:t>
            </a:r>
            <a:r>
              <a:rPr lang="it-IT" b="1" dirty="0" err="1" smtClean="0"/>
              <a:t>power</a:t>
            </a:r>
            <a:r>
              <a:rPr lang="it-IT" b="1" dirty="0" smtClean="0"/>
              <a:t> station.</a:t>
            </a:r>
            <a:endParaRPr lang="it-IT" b="1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dirty="0" smtClean="0"/>
              <a:t>2. Turn off the light </a:t>
            </a:r>
            <a:r>
              <a:rPr lang="it-IT" dirty="0" err="1" smtClean="0"/>
              <a:t>when</a:t>
            </a:r>
            <a:r>
              <a:rPr lang="it-IT" dirty="0" smtClean="0"/>
              <a:t> </a:t>
            </a:r>
            <a:r>
              <a:rPr lang="it-IT" dirty="0" err="1" smtClean="0"/>
              <a:t>you</a:t>
            </a:r>
            <a:r>
              <a:rPr lang="it-IT" dirty="0" smtClean="0"/>
              <a:t> don’t </a:t>
            </a:r>
            <a:r>
              <a:rPr lang="it-IT" dirty="0" err="1" smtClean="0"/>
              <a:t>have</a:t>
            </a:r>
            <a:r>
              <a:rPr lang="it-IT" dirty="0" smtClean="0"/>
              <a:t> </a:t>
            </a:r>
            <a:r>
              <a:rPr lang="it-IT" dirty="0" err="1" smtClean="0"/>
              <a:t>to</a:t>
            </a:r>
            <a:r>
              <a:rPr lang="it-IT" dirty="0" smtClean="0"/>
              <a:t> </a:t>
            </a:r>
            <a:r>
              <a:rPr lang="it-IT" dirty="0" err="1" smtClean="0"/>
              <a:t>use</a:t>
            </a:r>
            <a:r>
              <a:rPr lang="it-IT" dirty="0" smtClean="0"/>
              <a:t> </a:t>
            </a:r>
            <a:r>
              <a:rPr lang="it-IT" dirty="0" err="1" smtClean="0"/>
              <a:t>it</a:t>
            </a:r>
            <a:r>
              <a:rPr lang="it-IT" dirty="0" smtClean="0"/>
              <a:t>.</a:t>
            </a:r>
            <a:endParaRPr lang="it-IT" dirty="0"/>
          </a:p>
        </p:txBody>
      </p:sp>
      <p:pic>
        <p:nvPicPr>
          <p:cNvPr id="4" name="Segnaposto contenuto 3" descr="spegnere_la_luce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77527" y="1600200"/>
            <a:ext cx="6788945" cy="4525963"/>
          </a:xfr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b="1" dirty="0" err="1" smtClean="0"/>
              <a:t>When</a:t>
            </a:r>
            <a:r>
              <a:rPr lang="it-IT" b="1" dirty="0" smtClean="0"/>
              <a:t> </a:t>
            </a:r>
            <a:r>
              <a:rPr lang="it-IT" b="1" dirty="0" err="1" smtClean="0"/>
              <a:t>you</a:t>
            </a:r>
            <a:r>
              <a:rPr lang="it-IT" b="1" dirty="0" smtClean="0"/>
              <a:t> are </a:t>
            </a:r>
            <a:r>
              <a:rPr lang="it-IT" b="1" dirty="0" err="1" smtClean="0"/>
              <a:t>saving</a:t>
            </a:r>
            <a:r>
              <a:rPr lang="it-IT" b="1" dirty="0" smtClean="0"/>
              <a:t> </a:t>
            </a:r>
            <a:r>
              <a:rPr lang="it-IT" b="1" dirty="0" err="1" smtClean="0"/>
              <a:t>energy</a:t>
            </a:r>
            <a:r>
              <a:rPr lang="it-IT" b="1" dirty="0" smtClean="0"/>
              <a:t> </a:t>
            </a:r>
            <a:r>
              <a:rPr lang="it-IT" b="1" dirty="0" err="1" smtClean="0"/>
              <a:t>you</a:t>
            </a:r>
            <a:r>
              <a:rPr lang="it-IT" b="1" dirty="0" smtClean="0"/>
              <a:t> don’t </a:t>
            </a:r>
            <a:r>
              <a:rPr lang="it-IT" b="1" dirty="0" err="1" smtClean="0"/>
              <a:t>have</a:t>
            </a:r>
            <a:r>
              <a:rPr lang="it-IT" b="1" dirty="0" smtClean="0"/>
              <a:t> </a:t>
            </a:r>
            <a:r>
              <a:rPr lang="it-IT" b="1" dirty="0" err="1" smtClean="0"/>
              <a:t>to</a:t>
            </a:r>
            <a:r>
              <a:rPr lang="it-IT" b="1" dirty="0" smtClean="0"/>
              <a:t> take </a:t>
            </a:r>
            <a:r>
              <a:rPr lang="it-IT" b="1" dirty="0" err="1" smtClean="0"/>
              <a:t>it</a:t>
            </a:r>
            <a:r>
              <a:rPr lang="it-IT" b="1" dirty="0" smtClean="0"/>
              <a:t> </a:t>
            </a:r>
            <a:r>
              <a:rPr lang="it-IT" b="1" dirty="0" err="1" smtClean="0"/>
              <a:t>from</a:t>
            </a:r>
            <a:r>
              <a:rPr lang="it-IT" b="1" dirty="0" smtClean="0"/>
              <a:t> </a:t>
            </a:r>
            <a:r>
              <a:rPr lang="it-IT" b="1" dirty="0" err="1" smtClean="0"/>
              <a:t>power</a:t>
            </a:r>
            <a:r>
              <a:rPr lang="it-IT" b="1" dirty="0" smtClean="0"/>
              <a:t> station.</a:t>
            </a:r>
          </a:p>
          <a:p>
            <a:r>
              <a:rPr lang="it-IT" b="1" dirty="0" err="1" smtClean="0"/>
              <a:t>Saved</a:t>
            </a:r>
            <a:r>
              <a:rPr lang="it-IT" b="1" dirty="0" smtClean="0"/>
              <a:t> </a:t>
            </a:r>
            <a:r>
              <a:rPr lang="it-IT" b="1" dirty="0" err="1" smtClean="0"/>
              <a:t>energy</a:t>
            </a:r>
            <a:r>
              <a:rPr lang="it-IT" b="1" dirty="0" smtClean="0"/>
              <a:t> </a:t>
            </a:r>
            <a:r>
              <a:rPr lang="it-IT" b="1" dirty="0" err="1" smtClean="0"/>
              <a:t>you</a:t>
            </a:r>
            <a:r>
              <a:rPr lang="it-IT" b="1" dirty="0" smtClean="0"/>
              <a:t> can </a:t>
            </a:r>
            <a:r>
              <a:rPr lang="it-IT" b="1" dirty="0" err="1" smtClean="0"/>
              <a:t>use</a:t>
            </a:r>
            <a:r>
              <a:rPr lang="it-IT" b="1" dirty="0" smtClean="0"/>
              <a:t> in </a:t>
            </a:r>
            <a:r>
              <a:rPr lang="it-IT" b="1" dirty="0" err="1" smtClean="0"/>
              <a:t>other</a:t>
            </a:r>
            <a:r>
              <a:rPr lang="it-IT" b="1" dirty="0" smtClean="0"/>
              <a:t> </a:t>
            </a:r>
            <a:r>
              <a:rPr lang="it-IT" b="1" dirty="0" err="1" smtClean="0"/>
              <a:t>things</a:t>
            </a:r>
            <a:r>
              <a:rPr lang="it-IT" b="1" dirty="0" smtClean="0"/>
              <a:t>.</a:t>
            </a:r>
            <a:endParaRPr lang="it-IT" b="1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dirty="0" smtClean="0"/>
              <a:t>3. </a:t>
            </a:r>
            <a:br>
              <a:rPr lang="it-IT" dirty="0" smtClean="0"/>
            </a:br>
            <a:r>
              <a:rPr lang="it-IT" dirty="0" err="1"/>
              <a:t>Buying</a:t>
            </a:r>
            <a:r>
              <a:rPr lang="it-IT" dirty="0"/>
              <a:t> </a:t>
            </a:r>
            <a:r>
              <a:rPr lang="it-IT" dirty="0" err="1"/>
              <a:t>energy-saving</a:t>
            </a:r>
            <a:r>
              <a:rPr lang="it-IT" dirty="0"/>
              <a:t> </a:t>
            </a:r>
            <a:r>
              <a:rPr lang="it-IT" dirty="0" err="1"/>
              <a:t>items</a:t>
            </a:r>
            <a:endParaRPr lang="it-IT" dirty="0"/>
          </a:p>
        </p:txBody>
      </p:sp>
      <p:pic>
        <p:nvPicPr>
          <p:cNvPr id="4" name="Segnaposto contenuto 3" descr="risparmio-energetico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14348" y="1643050"/>
            <a:ext cx="7972452" cy="4173718"/>
          </a:xfr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b="1" dirty="0" err="1" smtClean="0"/>
              <a:t>Like</a:t>
            </a:r>
            <a:r>
              <a:rPr lang="it-IT" b="1" dirty="0" smtClean="0"/>
              <a:t> in 2 </a:t>
            </a:r>
            <a:r>
              <a:rPr lang="it-IT" b="1" dirty="0" err="1" smtClean="0"/>
              <a:t>point</a:t>
            </a:r>
            <a:r>
              <a:rPr lang="it-IT" b="1" dirty="0" smtClean="0"/>
              <a:t> </a:t>
            </a:r>
            <a:r>
              <a:rPr lang="it-IT" b="1" dirty="0" err="1" smtClean="0"/>
              <a:t>saved</a:t>
            </a:r>
            <a:r>
              <a:rPr lang="it-IT" b="1" dirty="0" smtClean="0"/>
              <a:t> </a:t>
            </a:r>
            <a:r>
              <a:rPr lang="it-IT" b="1" dirty="0" err="1" smtClean="0"/>
              <a:t>energy</a:t>
            </a:r>
            <a:r>
              <a:rPr lang="it-IT" b="1" dirty="0" smtClean="0"/>
              <a:t> </a:t>
            </a:r>
            <a:r>
              <a:rPr lang="it-IT" b="1" dirty="0" err="1" smtClean="0"/>
              <a:t>you</a:t>
            </a:r>
            <a:r>
              <a:rPr lang="it-IT" b="1" dirty="0" smtClean="0"/>
              <a:t> can </a:t>
            </a:r>
            <a:r>
              <a:rPr lang="it-IT" b="1" dirty="0" err="1" smtClean="0"/>
              <a:t>use</a:t>
            </a:r>
            <a:r>
              <a:rPr lang="it-IT" b="1" dirty="0" smtClean="0"/>
              <a:t> in </a:t>
            </a:r>
            <a:r>
              <a:rPr lang="it-IT" b="1" dirty="0" err="1" smtClean="0"/>
              <a:t>other</a:t>
            </a:r>
            <a:r>
              <a:rPr lang="it-IT" b="1" dirty="0" smtClean="0"/>
              <a:t> </a:t>
            </a:r>
            <a:r>
              <a:rPr lang="it-IT" b="1" dirty="0" err="1" smtClean="0"/>
              <a:t>things</a:t>
            </a:r>
            <a:r>
              <a:rPr lang="it-IT" b="1" dirty="0" smtClean="0"/>
              <a:t>.</a:t>
            </a:r>
          </a:p>
          <a:p>
            <a:r>
              <a:rPr lang="it-IT" b="1" dirty="0" err="1" smtClean="0"/>
              <a:t>When</a:t>
            </a:r>
            <a:r>
              <a:rPr lang="it-IT" b="1" dirty="0" smtClean="0"/>
              <a:t> </a:t>
            </a:r>
            <a:r>
              <a:rPr lang="it-IT" b="1" dirty="0" err="1" smtClean="0"/>
              <a:t>you</a:t>
            </a:r>
            <a:r>
              <a:rPr lang="it-IT" b="1" dirty="0" smtClean="0"/>
              <a:t> are don’t </a:t>
            </a:r>
            <a:r>
              <a:rPr lang="it-IT" b="1" dirty="0" err="1" smtClean="0"/>
              <a:t>use</a:t>
            </a:r>
            <a:r>
              <a:rPr lang="it-IT" b="1" dirty="0" smtClean="0"/>
              <a:t> </a:t>
            </a:r>
            <a:r>
              <a:rPr lang="it-IT" b="1" dirty="0" err="1" smtClean="0"/>
              <a:t>much</a:t>
            </a:r>
            <a:r>
              <a:rPr lang="it-IT" b="1" dirty="0" smtClean="0"/>
              <a:t> </a:t>
            </a:r>
            <a:r>
              <a:rPr lang="it-IT" b="1" dirty="0" err="1" smtClean="0"/>
              <a:t>energy</a:t>
            </a:r>
            <a:r>
              <a:rPr lang="it-IT" b="1" dirty="0" smtClean="0"/>
              <a:t>, </a:t>
            </a:r>
            <a:r>
              <a:rPr lang="it-IT" b="1" dirty="0" err="1" smtClean="0"/>
              <a:t>power</a:t>
            </a:r>
            <a:r>
              <a:rPr lang="it-IT" b="1" dirty="0" smtClean="0"/>
              <a:t> station </a:t>
            </a:r>
            <a:r>
              <a:rPr lang="it-IT" b="1" dirty="0" err="1" smtClean="0"/>
              <a:t>have</a:t>
            </a:r>
            <a:r>
              <a:rPr lang="it-IT" b="1" dirty="0" smtClean="0"/>
              <a:t> </a:t>
            </a:r>
            <a:r>
              <a:rPr lang="it-IT" b="1" dirty="0" err="1" smtClean="0"/>
              <a:t>to</a:t>
            </a:r>
            <a:r>
              <a:rPr lang="it-IT" b="1" dirty="0" smtClean="0"/>
              <a:t> </a:t>
            </a:r>
            <a:r>
              <a:rPr lang="it-IT" b="1" dirty="0" err="1" smtClean="0"/>
              <a:t>make</a:t>
            </a:r>
            <a:r>
              <a:rPr lang="it-IT" b="1" dirty="0" smtClean="0"/>
              <a:t> </a:t>
            </a:r>
            <a:r>
              <a:rPr lang="it-IT" b="1" dirty="0" err="1" smtClean="0"/>
              <a:t>less</a:t>
            </a:r>
            <a:r>
              <a:rPr lang="it-IT" b="1" dirty="0" smtClean="0"/>
              <a:t> </a:t>
            </a:r>
            <a:r>
              <a:rPr lang="it-IT" b="1" dirty="0" err="1" smtClean="0"/>
              <a:t>energy</a:t>
            </a:r>
            <a:r>
              <a:rPr lang="it-IT" b="1" dirty="0" smtClean="0"/>
              <a:t>.</a:t>
            </a:r>
            <a:endParaRPr lang="it-IT" b="1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4. </a:t>
            </a:r>
            <a:r>
              <a:rPr lang="it-IT" dirty="0" err="1" smtClean="0"/>
              <a:t>does</a:t>
            </a:r>
            <a:r>
              <a:rPr lang="it-IT" dirty="0" smtClean="0"/>
              <a:t> </a:t>
            </a:r>
            <a:r>
              <a:rPr lang="it-IT" dirty="0" err="1" smtClean="0"/>
              <a:t>not</a:t>
            </a:r>
            <a:r>
              <a:rPr lang="it-IT" dirty="0" smtClean="0"/>
              <a:t> </a:t>
            </a:r>
            <a:r>
              <a:rPr lang="it-IT" dirty="0" err="1" smtClean="0"/>
              <a:t>consume</a:t>
            </a:r>
            <a:r>
              <a:rPr lang="it-IT" dirty="0" smtClean="0"/>
              <a:t> water</a:t>
            </a:r>
            <a:endParaRPr lang="it-IT" dirty="0"/>
          </a:p>
        </p:txBody>
      </p:sp>
      <p:pic>
        <p:nvPicPr>
          <p:cNvPr id="4" name="Segnaposto contenuto 3" descr="acqua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85984" y="1857364"/>
            <a:ext cx="4519635" cy="3385364"/>
          </a:xfr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56</TotalTime>
  <Words>322</Words>
  <Application>Microsoft Office PowerPoint</Application>
  <PresentationFormat>On-screen Show (4:3)</PresentationFormat>
  <Paragraphs>37</Paragraphs>
  <Slides>21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4" baseType="lpstr">
      <vt:lpstr>Arial</vt:lpstr>
      <vt:lpstr>Calibri</vt:lpstr>
      <vt:lpstr>Tema di Office</vt:lpstr>
      <vt:lpstr>PowerPoint Presentation</vt:lpstr>
      <vt:lpstr>10 tips for saving energy</vt:lpstr>
      <vt:lpstr>1. Using the solar panels</vt:lpstr>
      <vt:lpstr>PowerPoint Presentation</vt:lpstr>
      <vt:lpstr>2. Turn off the light when you don’t have to use it.</vt:lpstr>
      <vt:lpstr>PowerPoint Presentation</vt:lpstr>
      <vt:lpstr>3.  Buying energy-saving items</vt:lpstr>
      <vt:lpstr>PowerPoint Presentation</vt:lpstr>
      <vt:lpstr>4. does not consume water</vt:lpstr>
      <vt:lpstr>PowerPoint Presentation</vt:lpstr>
      <vt:lpstr>5. Don’t buy items when you don’t have to use them.</vt:lpstr>
      <vt:lpstr>PowerPoint Presentation</vt:lpstr>
      <vt:lpstr>6. Don’t throw trash to the forest </vt:lpstr>
      <vt:lpstr>PowerPoint Presentation</vt:lpstr>
      <vt:lpstr>7.  use wind energy</vt:lpstr>
      <vt:lpstr>PowerPoint Presentation</vt:lpstr>
      <vt:lpstr>8. use cars less</vt:lpstr>
      <vt:lpstr>PowerPoint Presentation</vt:lpstr>
      <vt:lpstr>9. use led lamps </vt:lpstr>
      <vt:lpstr>9. Text 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10 tips for saving energy</dc:title>
  <dc:creator>user</dc:creator>
  <cp:lastModifiedBy>UserG</cp:lastModifiedBy>
  <cp:revision>7</cp:revision>
  <dcterms:created xsi:type="dcterms:W3CDTF">2022-03-21T11:15:38Z</dcterms:created>
  <dcterms:modified xsi:type="dcterms:W3CDTF">2022-07-10T19:08:47Z</dcterms:modified>
</cp:coreProperties>
</file>