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F323-745A-4DE5-B97D-E89C3826C4F8}" type="datetimeFigureOut">
              <a:rPr lang="it-IT" smtClean="0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A6A6-E30E-4DEE-95F7-8AD3B0BFCA0E}" type="slidenum">
              <a:rPr lang="it-IT" smtClean="0"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620688"/>
            <a:ext cx="2414225" cy="78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87" y="1401044"/>
            <a:ext cx="3810330" cy="2542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Erasmus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KA 229 – School exchange  partnership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CLIL across the borders – enjoy and learn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2019-1-CZ01-KA229-061391_2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`DESPOT STEFAN VISOKI` - DESPOTOVAC - SERBIA</a:t>
            </a:r>
          </a:p>
        </p:txBody>
      </p:sp>
    </p:spTree>
    <p:extLst>
      <p:ext uri="{BB962C8B-B14F-4D97-AF65-F5344CB8AC3E}">
        <p14:creationId xmlns:p14="http://schemas.microsoft.com/office/powerpoint/2010/main" val="402112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908720"/>
            <a:ext cx="7772400" cy="1918603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Saving</a:t>
            </a:r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 Energy</a:t>
            </a:r>
            <a:b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BY KLARA AND JANA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save-ener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357562"/>
            <a:ext cx="6572296" cy="2793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1. </a:t>
            </a:r>
            <a:r>
              <a:rPr lang="it-IT" dirty="0" err="1" smtClean="0"/>
              <a:t>Switch</a:t>
            </a:r>
            <a:r>
              <a:rPr lang="it-IT" dirty="0" smtClean="0"/>
              <a:t> off </a:t>
            </a:r>
            <a:r>
              <a:rPr lang="it-IT" dirty="0" err="1" smtClean="0"/>
              <a:t>unnecessary</a:t>
            </a:r>
            <a:r>
              <a:rPr lang="it-IT" dirty="0" smtClean="0"/>
              <a:t> </a:t>
            </a:r>
            <a:r>
              <a:rPr lang="it-IT" dirty="0" err="1" smtClean="0"/>
              <a:t>aplication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download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1148539"/>
            <a:ext cx="5643602" cy="56436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</a:t>
            </a:r>
            <a:r>
              <a:rPr lang="en-US" dirty="0" smtClean="0"/>
              <a:t>Adjust the heating to a temperature above 20 ° C.</a:t>
            </a:r>
            <a:endParaRPr lang="it-IT" dirty="0"/>
          </a:p>
        </p:txBody>
      </p:sp>
      <p:pic>
        <p:nvPicPr>
          <p:cNvPr id="4" name="Segnaposto contenuto 3" descr="temperatura-ideale-in-casa-come-impostare-il-termostato-it-0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52" y="1600200"/>
            <a:ext cx="695329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Using solar panels, because it gives us energy from </a:t>
            </a:r>
            <a:r>
              <a:rPr lang="it-IT" dirty="0" smtClean="0"/>
              <a:t>the sun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istockphoto-1310384629-17066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97015"/>
            <a:ext cx="6075812" cy="41180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4. </a:t>
            </a:r>
            <a:r>
              <a:rPr lang="it-IT" dirty="0" err="1" smtClean="0"/>
              <a:t>Use</a:t>
            </a:r>
            <a:r>
              <a:rPr lang="it-IT" dirty="0" smtClean="0"/>
              <a:t> LED </a:t>
            </a:r>
            <a:r>
              <a:rPr lang="it-IT" dirty="0" err="1" smtClean="0"/>
              <a:t>bulbs</a:t>
            </a:r>
            <a:r>
              <a:rPr lang="it-IT" dirty="0" smtClean="0"/>
              <a:t>,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 in </a:t>
            </a:r>
            <a:r>
              <a:rPr lang="it-IT" dirty="0" err="1" smtClean="0"/>
              <a:t>car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en-US" dirty="0" smtClean="0"/>
              <a:t>normal bulbs are harmful.</a:t>
            </a:r>
            <a:endParaRPr lang="it-IT" dirty="0"/>
          </a:p>
        </p:txBody>
      </p:sp>
      <p:pic>
        <p:nvPicPr>
          <p:cNvPr id="4" name="Segnaposto contenuto 3" descr="OSRAM_Automotive_PV_high_low_beaml_Innovation_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81" y="1600200"/>
            <a:ext cx="679303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THANKS A LOT FOR YOUR ATTENTION!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2851572" cy="22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9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87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Arial</vt:lpstr>
      <vt:lpstr>Calibri</vt:lpstr>
      <vt:lpstr>Tema di Office</vt:lpstr>
      <vt:lpstr>PowerPoint Presentation</vt:lpstr>
      <vt:lpstr> Saving Energy BY KLARA AND JANA  </vt:lpstr>
      <vt:lpstr>1. Switch off unnecessary aplication.</vt:lpstr>
      <vt:lpstr>2. Adjust the heating to a temperature above 20 ° C.</vt:lpstr>
      <vt:lpstr>3. Using solar panels, because it gives us energy from the sun.</vt:lpstr>
      <vt:lpstr>4. Use LED bulbs, for example in car because normal bulbs are harmful.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Energy</dc:title>
  <dc:creator>user</dc:creator>
  <cp:lastModifiedBy>UserG</cp:lastModifiedBy>
  <cp:revision>6</cp:revision>
  <dcterms:created xsi:type="dcterms:W3CDTF">2022-03-21T11:29:32Z</dcterms:created>
  <dcterms:modified xsi:type="dcterms:W3CDTF">2022-07-10T18:57:31Z</dcterms:modified>
</cp:coreProperties>
</file>