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ka Lassila" initials="JL" lastIdx="0" clrIdx="0">
    <p:extLst>
      <p:ext uri="{19B8F6BF-5375-455C-9EA6-DF929625EA0E}">
        <p15:presenceInfo xmlns:p15="http://schemas.microsoft.com/office/powerpoint/2012/main" userId="S-1-5-21-3046742000-3543059146-2001637711-273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93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72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90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73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291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67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407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167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410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29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31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90D69-E8A2-48AD-BBD3-DE79AD94DFE5}" type="datetimeFigureOut">
              <a:rPr lang="fi-FI" smtClean="0"/>
              <a:t>30.3.2015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45DF-161E-4B08-A847-5A36ECDE274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51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31427" y="1796143"/>
            <a:ext cx="5660571" cy="1142320"/>
          </a:xfrm>
        </p:spPr>
        <p:txBody>
          <a:bodyPr/>
          <a:lstStyle/>
          <a:p>
            <a:r>
              <a:rPr lang="fi-FI" b="1" dirty="0" smtClean="0"/>
              <a:t>Pikkola </a:t>
            </a:r>
            <a:r>
              <a:rPr lang="fi-FI" b="1" dirty="0" err="1" smtClean="0"/>
              <a:t>school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392883" y="2990508"/>
            <a:ext cx="1937657" cy="424543"/>
          </a:xfrm>
        </p:spPr>
        <p:txBody>
          <a:bodyPr/>
          <a:lstStyle/>
          <a:p>
            <a:r>
              <a:rPr lang="fi-FI" b="1" dirty="0" smtClean="0"/>
              <a:t>Finland</a:t>
            </a:r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9" y="755874"/>
            <a:ext cx="6525079" cy="48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0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SCHOOL LUNCH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9475"/>
          </a:xfrm>
        </p:spPr>
        <p:txBody>
          <a:bodyPr>
            <a:normAutofit lnSpcReduction="10000"/>
          </a:bodyPr>
          <a:lstStyle/>
          <a:p>
            <a:r>
              <a:rPr lang="fi-FI" dirty="0" err="1" smtClean="0"/>
              <a:t>Soups</a:t>
            </a:r>
            <a:r>
              <a:rPr lang="fi-FI" dirty="0"/>
              <a:t> </a:t>
            </a:r>
            <a:r>
              <a:rPr lang="fi-FI" dirty="0" smtClean="0"/>
              <a:t>(for </a:t>
            </a:r>
            <a:r>
              <a:rPr lang="fi-FI" dirty="0" err="1" smtClean="0"/>
              <a:t>example</a:t>
            </a:r>
            <a:r>
              <a:rPr lang="fi-FI" dirty="0" smtClean="0"/>
              <a:t> </a:t>
            </a:r>
            <a:r>
              <a:rPr lang="fi-FI" dirty="0" err="1" smtClean="0"/>
              <a:t>meat</a:t>
            </a:r>
            <a:r>
              <a:rPr lang="fi-FI" dirty="0" smtClean="0"/>
              <a:t>, </a:t>
            </a:r>
            <a:r>
              <a:rPr lang="fi-FI" dirty="0" err="1" smtClean="0"/>
              <a:t>pea</a:t>
            </a:r>
            <a:r>
              <a:rPr lang="fi-FI" dirty="0" smtClean="0"/>
              <a:t>, </a:t>
            </a:r>
            <a:r>
              <a:rPr lang="fi-FI" dirty="0" err="1" smtClean="0"/>
              <a:t>broiler</a:t>
            </a:r>
            <a:r>
              <a:rPr lang="fi-FI" dirty="0" smtClean="0"/>
              <a:t> and </a:t>
            </a:r>
            <a:r>
              <a:rPr lang="fi-FI" dirty="0" err="1" smtClean="0"/>
              <a:t>fish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Potatoes</a:t>
            </a:r>
            <a:r>
              <a:rPr lang="fi-FI" dirty="0" smtClean="0"/>
              <a:t>, </a:t>
            </a:r>
            <a:r>
              <a:rPr lang="fi-FI" dirty="0" err="1" smtClean="0"/>
              <a:t>rice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pasta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sauce</a:t>
            </a:r>
            <a:r>
              <a:rPr lang="fi-FI" dirty="0" smtClean="0"/>
              <a:t> (</a:t>
            </a:r>
            <a:r>
              <a:rPr lang="fi-FI" dirty="0" err="1" smtClean="0"/>
              <a:t>mincedmeat</a:t>
            </a:r>
            <a:r>
              <a:rPr lang="fi-FI" dirty="0" smtClean="0"/>
              <a:t>, </a:t>
            </a:r>
            <a:r>
              <a:rPr lang="fi-FI" dirty="0" err="1" smtClean="0"/>
              <a:t>sausage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meatball</a:t>
            </a:r>
            <a:r>
              <a:rPr lang="fi-FI" dirty="0" smtClean="0"/>
              <a:t>)</a:t>
            </a:r>
          </a:p>
          <a:p>
            <a:r>
              <a:rPr lang="fi-FI" dirty="0" err="1" smtClean="0"/>
              <a:t>Macaroni</a:t>
            </a:r>
            <a:r>
              <a:rPr lang="fi-FI" dirty="0" smtClean="0"/>
              <a:t> </a:t>
            </a:r>
            <a:r>
              <a:rPr lang="fi-FI" dirty="0" err="1" smtClean="0"/>
              <a:t>casserole</a:t>
            </a:r>
            <a:endParaRPr lang="fi-FI" dirty="0" smtClean="0"/>
          </a:p>
          <a:p>
            <a:r>
              <a:rPr lang="fi-FI" dirty="0" err="1" smtClean="0"/>
              <a:t>Porridge</a:t>
            </a:r>
            <a:endParaRPr lang="fi-FI" dirty="0" smtClean="0"/>
          </a:p>
          <a:p>
            <a:r>
              <a:rPr lang="fi-FI" dirty="0" smtClean="0"/>
              <a:t>Lasagne</a:t>
            </a:r>
          </a:p>
          <a:p>
            <a:r>
              <a:rPr lang="fi-FI" dirty="0" smtClean="0"/>
              <a:t>Black </a:t>
            </a:r>
            <a:r>
              <a:rPr lang="fi-FI" dirty="0" err="1" smtClean="0"/>
              <a:t>sausage</a:t>
            </a:r>
            <a:endParaRPr lang="fi-FI" dirty="0"/>
          </a:p>
          <a:p>
            <a:r>
              <a:rPr lang="fi-FI" dirty="0" smtClean="0"/>
              <a:t>And </a:t>
            </a:r>
            <a:r>
              <a:rPr lang="fi-FI" dirty="0" err="1" smtClean="0"/>
              <a:t>salads</a:t>
            </a:r>
            <a:endParaRPr lang="fi-FI" dirty="0" smtClean="0"/>
          </a:p>
          <a:p>
            <a:endParaRPr lang="fi-FI" dirty="0"/>
          </a:p>
          <a:p>
            <a:pPr marL="0" indent="0">
              <a:buNone/>
            </a:pPr>
            <a:r>
              <a:rPr lang="fi-FI" dirty="0" err="1" smtClean="0"/>
              <a:t>The</a:t>
            </a:r>
            <a:r>
              <a:rPr lang="fi-FI" dirty="0" smtClean="0"/>
              <a:t> food is </a:t>
            </a:r>
            <a:r>
              <a:rPr lang="fi-FI" dirty="0" err="1" smtClean="0"/>
              <a:t>free</a:t>
            </a:r>
            <a:r>
              <a:rPr lang="fi-FI" dirty="0" smtClean="0"/>
              <a:t> for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students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290" y="4431955"/>
            <a:ext cx="3703363" cy="208314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27" y="3145522"/>
            <a:ext cx="3643870" cy="20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05397" y="963827"/>
            <a:ext cx="10515600" cy="6499654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 err="1" smtClean="0"/>
              <a:t>There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70 </a:t>
            </a:r>
            <a:r>
              <a:rPr lang="fi-FI" sz="2400" dirty="0" err="1" smtClean="0"/>
              <a:t>teachers</a:t>
            </a:r>
            <a:r>
              <a:rPr lang="fi-FI" sz="2400" dirty="0" smtClean="0"/>
              <a:t> in </a:t>
            </a:r>
            <a:r>
              <a:rPr lang="fi-FI" sz="2400" dirty="0" err="1" smtClean="0"/>
              <a:t>our</a:t>
            </a:r>
            <a:r>
              <a:rPr lang="fi-FI" sz="2400" dirty="0" smtClean="0"/>
              <a:t> </a:t>
            </a:r>
            <a:r>
              <a:rPr lang="fi-FI" sz="2400" dirty="0" err="1" smtClean="0"/>
              <a:t>school</a:t>
            </a:r>
            <a:r>
              <a:rPr lang="fi-FI" sz="2400" dirty="0" smtClean="0"/>
              <a:t> and </a:t>
            </a:r>
            <a:r>
              <a:rPr lang="fi-FI" sz="2400" dirty="0" err="1" smtClean="0"/>
              <a:t>over</a:t>
            </a:r>
            <a:r>
              <a:rPr lang="fi-FI" sz="2400" dirty="0" smtClean="0"/>
              <a:t> 600 </a:t>
            </a:r>
            <a:r>
              <a:rPr lang="fi-FI" sz="2400" dirty="0" err="1" smtClean="0"/>
              <a:t>students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principal’s</a:t>
            </a:r>
            <a:r>
              <a:rPr lang="fi-FI" sz="2400" dirty="0" smtClean="0"/>
              <a:t> </a:t>
            </a:r>
            <a:r>
              <a:rPr lang="fi-FI" sz="2400" dirty="0" err="1" smtClean="0"/>
              <a:t>name</a:t>
            </a:r>
            <a:r>
              <a:rPr lang="fi-FI" sz="2400" dirty="0" smtClean="0"/>
              <a:t> is Ville Vuorisalmi.</a:t>
            </a:r>
          </a:p>
          <a:p>
            <a:pPr marL="0" indent="0">
              <a:buNone/>
            </a:pP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teacher</a:t>
            </a:r>
            <a:r>
              <a:rPr lang="fi-FI" sz="2400" dirty="0" smtClean="0"/>
              <a:t> of </a:t>
            </a:r>
            <a:r>
              <a:rPr lang="fi-FI" sz="2400" dirty="0" err="1" smtClean="0"/>
              <a:t>international</a:t>
            </a:r>
            <a:r>
              <a:rPr lang="fi-FI" sz="2400" dirty="0" smtClean="0"/>
              <a:t> </a:t>
            </a:r>
            <a:r>
              <a:rPr lang="fi-FI" sz="2400" dirty="0" err="1" smtClean="0"/>
              <a:t>class</a:t>
            </a:r>
            <a:r>
              <a:rPr lang="fi-FI" sz="2400" dirty="0" smtClean="0"/>
              <a:t> is Jennika Lassila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2400" dirty="0" err="1" smtClean="0"/>
              <a:t>There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some</a:t>
            </a:r>
            <a:r>
              <a:rPr lang="fi-FI" sz="2400" dirty="0" smtClean="0"/>
              <a:t> </a:t>
            </a:r>
            <a:r>
              <a:rPr lang="fi-FI" sz="2400" dirty="0" err="1" smtClean="0"/>
              <a:t>pupil</a:t>
            </a:r>
            <a:r>
              <a:rPr lang="fi-FI" sz="2400" dirty="0" smtClean="0"/>
              <a:t> </a:t>
            </a:r>
            <a:r>
              <a:rPr lang="fi-FI" sz="2400" dirty="0" err="1" smtClean="0"/>
              <a:t>groups</a:t>
            </a:r>
            <a:r>
              <a:rPr lang="fi-FI" sz="2400" dirty="0" smtClean="0"/>
              <a:t> in </a:t>
            </a:r>
            <a:r>
              <a:rPr lang="fi-FI" sz="2400" dirty="0" err="1" smtClean="0"/>
              <a:t>our</a:t>
            </a:r>
            <a:r>
              <a:rPr lang="fi-FI" sz="2400" dirty="0" smtClean="0"/>
              <a:t> </a:t>
            </a:r>
            <a:r>
              <a:rPr lang="fi-FI" sz="2400" dirty="0" err="1" smtClean="0"/>
              <a:t>school</a:t>
            </a:r>
            <a:r>
              <a:rPr lang="fi-FI" sz="2400" dirty="0" smtClean="0"/>
              <a:t>. (for </a:t>
            </a:r>
            <a:r>
              <a:rPr lang="fi-FI" sz="2400" dirty="0" err="1" smtClean="0"/>
              <a:t>example</a:t>
            </a:r>
            <a:r>
              <a:rPr lang="fi-FI" sz="2400" dirty="0" smtClean="0"/>
              <a:t>)</a:t>
            </a:r>
            <a:endParaRPr lang="fi-FI" sz="2400" dirty="0"/>
          </a:p>
          <a:p>
            <a:pPr marL="0" indent="0">
              <a:buNone/>
            </a:pPr>
            <a:r>
              <a:rPr lang="fi-FI" sz="2400" dirty="0" err="1" smtClean="0"/>
              <a:t>Hobbarit</a:t>
            </a:r>
            <a:r>
              <a:rPr lang="fi-FI" sz="2400" dirty="0" smtClean="0"/>
              <a:t>=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keep</a:t>
            </a:r>
            <a:r>
              <a:rPr lang="fi-FI" sz="2400" dirty="0" smtClean="0"/>
              <a:t> sport </a:t>
            </a:r>
            <a:r>
              <a:rPr lang="fi-FI" sz="2400" dirty="0" err="1" smtClean="0"/>
              <a:t>activities</a:t>
            </a:r>
            <a:r>
              <a:rPr lang="fi-FI" sz="2400" dirty="0" smtClean="0"/>
              <a:t> for </a:t>
            </a:r>
            <a:r>
              <a:rPr lang="fi-FI" sz="2400" dirty="0" err="1" smtClean="0"/>
              <a:t>pupils</a:t>
            </a:r>
            <a:r>
              <a:rPr lang="fi-FI" sz="2400" dirty="0" smtClean="0"/>
              <a:t> </a:t>
            </a:r>
            <a:r>
              <a:rPr lang="fi-FI" sz="2400" dirty="0" err="1" smtClean="0"/>
              <a:t>when</a:t>
            </a:r>
            <a:r>
              <a:rPr lang="fi-FI" sz="2400" dirty="0" smtClean="0"/>
              <a:t> </a:t>
            </a:r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have</a:t>
            </a:r>
            <a:r>
              <a:rPr lang="fi-FI" sz="2400" dirty="0" smtClean="0"/>
              <a:t> </a:t>
            </a:r>
            <a:r>
              <a:rPr lang="fi-FI" sz="2400" dirty="0" err="1" smtClean="0"/>
              <a:t>breaks</a:t>
            </a:r>
            <a:r>
              <a:rPr lang="fi-FI" sz="2400" dirty="0" smtClean="0"/>
              <a:t>. (</a:t>
            </a:r>
            <a:r>
              <a:rPr lang="fi-FI" sz="2400" dirty="0" err="1" smtClean="0"/>
              <a:t>sometimes</a:t>
            </a:r>
            <a:r>
              <a:rPr lang="fi-FI" sz="2400" dirty="0" smtClean="0"/>
              <a:t>)</a:t>
            </a:r>
          </a:p>
          <a:p>
            <a:pPr marL="0" indent="0">
              <a:buNone/>
            </a:pPr>
            <a:r>
              <a:rPr lang="fi-FI" sz="2400" dirty="0" err="1" smtClean="0"/>
              <a:t>Prefect</a:t>
            </a:r>
            <a:r>
              <a:rPr lang="fi-FI" sz="2400" dirty="0" smtClean="0"/>
              <a:t>=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tell</a:t>
            </a:r>
            <a:r>
              <a:rPr lang="fi-FI" sz="2400" dirty="0" smtClean="0"/>
              <a:t> </a:t>
            </a:r>
            <a:r>
              <a:rPr lang="fi-FI" sz="2400" dirty="0" err="1" smtClean="0"/>
              <a:t>about</a:t>
            </a:r>
            <a:r>
              <a:rPr lang="fi-FI" sz="2400" dirty="0" smtClean="0"/>
              <a:t> </a:t>
            </a:r>
            <a:r>
              <a:rPr lang="fi-FI" sz="2400" dirty="0" err="1" smtClean="0"/>
              <a:t>our</a:t>
            </a:r>
            <a:r>
              <a:rPr lang="fi-FI" sz="2400" dirty="0" smtClean="0"/>
              <a:t> </a:t>
            </a:r>
            <a:r>
              <a:rPr lang="fi-FI" sz="2400" dirty="0" err="1" smtClean="0"/>
              <a:t>school</a:t>
            </a:r>
            <a:r>
              <a:rPr lang="fi-FI" sz="2400" dirty="0" smtClean="0"/>
              <a:t> to </a:t>
            </a:r>
            <a:r>
              <a:rPr lang="fi-FI" sz="2400" dirty="0" err="1" smtClean="0"/>
              <a:t>new</a:t>
            </a:r>
            <a:r>
              <a:rPr lang="fi-FI" sz="2400" dirty="0" smtClean="0"/>
              <a:t> </a:t>
            </a:r>
            <a:r>
              <a:rPr lang="fi-FI" sz="2400" dirty="0" err="1" smtClean="0"/>
              <a:t>pupils</a:t>
            </a:r>
            <a:r>
              <a:rPr lang="fi-FI" sz="2400" dirty="0" smtClean="0"/>
              <a:t> and help </a:t>
            </a:r>
            <a:r>
              <a:rPr lang="fi-FI" sz="2400" dirty="0" err="1" smtClean="0"/>
              <a:t>them</a:t>
            </a:r>
            <a:r>
              <a:rPr lang="fi-FI" sz="2400" dirty="0" smtClean="0"/>
              <a:t> to </a:t>
            </a:r>
            <a:r>
              <a:rPr lang="fi-FI" sz="2400" dirty="0" err="1" smtClean="0"/>
              <a:t>get</a:t>
            </a:r>
            <a:r>
              <a:rPr lang="fi-FI" sz="2400" dirty="0" smtClean="0"/>
              <a:t> to </a:t>
            </a:r>
            <a:r>
              <a:rPr lang="fi-FI" sz="2400" dirty="0" err="1" smtClean="0"/>
              <a:t>know</a:t>
            </a:r>
            <a:r>
              <a:rPr lang="fi-FI" sz="2400" dirty="0" smtClean="0"/>
              <a:t> </a:t>
            </a:r>
            <a:r>
              <a:rPr lang="fi-FI" sz="2400" dirty="0" err="1" smtClean="0"/>
              <a:t>each</a:t>
            </a:r>
            <a:r>
              <a:rPr lang="fi-FI" sz="2400" dirty="0" smtClean="0"/>
              <a:t> </a:t>
            </a:r>
            <a:r>
              <a:rPr lang="fi-FI" sz="2400" dirty="0" err="1" smtClean="0"/>
              <a:t>other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r>
              <a:rPr lang="fi-FI" sz="2400" dirty="0" err="1" smtClean="0"/>
              <a:t>Students</a:t>
            </a:r>
            <a:r>
              <a:rPr lang="fi-FI" sz="2400" dirty="0" smtClean="0"/>
              <a:t>’ </a:t>
            </a:r>
            <a:r>
              <a:rPr lang="fi-FI" sz="2400" dirty="0" err="1" smtClean="0"/>
              <a:t>union</a:t>
            </a:r>
            <a:r>
              <a:rPr lang="fi-FI" sz="2400" dirty="0" smtClean="0"/>
              <a:t>= </a:t>
            </a:r>
            <a:r>
              <a:rPr lang="fi-FI" sz="2400" dirty="0" err="1" smtClean="0"/>
              <a:t>They</a:t>
            </a:r>
            <a:r>
              <a:rPr lang="fi-FI" sz="2400" dirty="0" smtClean="0"/>
              <a:t> </a:t>
            </a:r>
            <a:r>
              <a:rPr lang="fi-FI" sz="2400" dirty="0" err="1" smtClean="0"/>
              <a:t>represent</a:t>
            </a:r>
            <a:r>
              <a:rPr lang="fi-FI" sz="2400" dirty="0" smtClean="0"/>
              <a:t> </a:t>
            </a:r>
            <a:r>
              <a:rPr lang="fi-FI" sz="2400" dirty="0" err="1" smtClean="0"/>
              <a:t>pupils</a:t>
            </a:r>
            <a:r>
              <a:rPr lang="fi-FI" sz="2400" dirty="0" smtClean="0"/>
              <a:t> and </a:t>
            </a:r>
            <a:r>
              <a:rPr lang="fi-FI" sz="2400" dirty="0" err="1" smtClean="0"/>
              <a:t>decide</a:t>
            </a:r>
            <a:r>
              <a:rPr lang="fi-FI" sz="2400" dirty="0" smtClean="0"/>
              <a:t> </a:t>
            </a:r>
            <a:r>
              <a:rPr lang="fi-FI" sz="2400" dirty="0" err="1" smtClean="0"/>
              <a:t>some</a:t>
            </a:r>
            <a:r>
              <a:rPr lang="fi-FI" sz="2400" dirty="0" smtClean="0"/>
              <a:t> </a:t>
            </a:r>
            <a:r>
              <a:rPr lang="fi-FI" sz="2400" dirty="0" err="1" smtClean="0"/>
              <a:t>things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err="1" smtClean="0"/>
              <a:t>Some</a:t>
            </a:r>
            <a:r>
              <a:rPr lang="fi-FI" sz="2400" dirty="0" smtClean="0"/>
              <a:t> of </a:t>
            </a:r>
            <a:r>
              <a:rPr lang="fi-FI" sz="2400" dirty="0" err="1" smtClean="0"/>
              <a:t>our</a:t>
            </a:r>
            <a:r>
              <a:rPr lang="fi-FI" sz="2400" dirty="0" smtClean="0"/>
              <a:t> </a:t>
            </a:r>
            <a:r>
              <a:rPr lang="fi-FI" sz="2400" dirty="0" err="1" smtClean="0"/>
              <a:t>pupils</a:t>
            </a:r>
            <a:r>
              <a:rPr lang="fi-FI" sz="2400" dirty="0" smtClean="0"/>
              <a:t> </a:t>
            </a:r>
            <a:r>
              <a:rPr lang="fi-FI" sz="2400" dirty="0" err="1" smtClean="0"/>
              <a:t>come</a:t>
            </a:r>
            <a:r>
              <a:rPr lang="fi-FI" sz="2400" dirty="0" smtClean="0"/>
              <a:t> to </a:t>
            </a:r>
            <a:r>
              <a:rPr lang="fi-FI" sz="2400" dirty="0" err="1" smtClean="0"/>
              <a:t>school</a:t>
            </a:r>
            <a:r>
              <a:rPr lang="fi-FI" sz="2400" dirty="0" smtClean="0"/>
              <a:t> </a:t>
            </a:r>
            <a:r>
              <a:rPr lang="fi-FI" sz="2400" dirty="0" err="1" smtClean="0"/>
              <a:t>by</a:t>
            </a:r>
            <a:r>
              <a:rPr lang="fi-FI" sz="2400" dirty="0" smtClean="0"/>
              <a:t> </a:t>
            </a:r>
            <a:r>
              <a:rPr lang="fi-FI" sz="2400" dirty="0" err="1" smtClean="0"/>
              <a:t>bus</a:t>
            </a:r>
            <a:r>
              <a:rPr lang="fi-FI" sz="2400" dirty="0" smtClean="0"/>
              <a:t> </a:t>
            </a:r>
            <a:r>
              <a:rPr lang="fi-FI" sz="2400" dirty="0" err="1" smtClean="0"/>
              <a:t>because</a:t>
            </a:r>
            <a:r>
              <a:rPr lang="fi-FI" sz="2400" dirty="0" smtClean="0"/>
              <a:t> </a:t>
            </a:r>
            <a:r>
              <a:rPr lang="fi-FI" sz="2400" dirty="0" err="1" smtClean="0"/>
              <a:t>they</a:t>
            </a:r>
            <a:r>
              <a:rPr lang="fi-FI" sz="2400" dirty="0" smtClean="0"/>
              <a:t> live </a:t>
            </a:r>
            <a:r>
              <a:rPr lang="fi-FI" sz="2400" dirty="0" err="1" smtClean="0"/>
              <a:t>so</a:t>
            </a:r>
            <a:r>
              <a:rPr lang="fi-FI" sz="2400" dirty="0" smtClean="0"/>
              <a:t> </a:t>
            </a:r>
            <a:r>
              <a:rPr lang="fi-FI" sz="2400" dirty="0" err="1" smtClean="0"/>
              <a:t>far</a:t>
            </a:r>
            <a:r>
              <a:rPr lang="fi-FI" sz="2400" dirty="0" smtClean="0"/>
              <a:t>. (</a:t>
            </a:r>
            <a:r>
              <a:rPr lang="fi-FI" sz="2400" dirty="0" err="1" smtClean="0"/>
              <a:t>about</a:t>
            </a:r>
            <a:r>
              <a:rPr lang="fi-FI" sz="2400" dirty="0" smtClean="0"/>
              <a:t> 5-20 </a:t>
            </a:r>
            <a:r>
              <a:rPr lang="fi-FI" sz="2400" dirty="0" err="1" smtClean="0"/>
              <a:t>kilometers</a:t>
            </a:r>
            <a:r>
              <a:rPr lang="fi-FI" sz="2400" dirty="0" smtClean="0"/>
              <a:t>)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bus</a:t>
            </a:r>
            <a:r>
              <a:rPr lang="fi-FI" sz="2400" dirty="0" smtClean="0"/>
              <a:t> is </a:t>
            </a:r>
            <a:r>
              <a:rPr lang="fi-FI" sz="2400" dirty="0" err="1" smtClean="0"/>
              <a:t>free</a:t>
            </a:r>
            <a:r>
              <a:rPr lang="fi-FI" sz="2400" dirty="0" smtClean="0"/>
              <a:t> to </a:t>
            </a:r>
            <a:r>
              <a:rPr lang="fi-FI" sz="2400" dirty="0" err="1" smtClean="0"/>
              <a:t>pupils</a:t>
            </a:r>
            <a:r>
              <a:rPr lang="fi-FI" sz="2400" dirty="0" smtClean="0"/>
              <a:t>.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440065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594"/>
          </a:xfrm>
        </p:spPr>
        <p:txBody>
          <a:bodyPr/>
          <a:lstStyle/>
          <a:p>
            <a:r>
              <a:rPr lang="fi-FI" dirty="0" err="1" smtClean="0"/>
              <a:t>Location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It is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 </a:t>
            </a:r>
            <a:r>
              <a:rPr lang="fi-FI" dirty="0" err="1" smtClean="0"/>
              <a:t>kilometer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center of Kangasala. And Kangasala is </a:t>
            </a:r>
            <a:r>
              <a:rPr lang="fi-FI" dirty="0" err="1" smtClean="0"/>
              <a:t>about</a:t>
            </a:r>
            <a:r>
              <a:rPr lang="fi-FI" dirty="0" smtClean="0"/>
              <a:t> </a:t>
            </a:r>
            <a:r>
              <a:rPr lang="fi-FI" dirty="0" err="1" smtClean="0"/>
              <a:t>twenty</a:t>
            </a:r>
            <a:r>
              <a:rPr lang="fi-FI" dirty="0" smtClean="0"/>
              <a:t> </a:t>
            </a:r>
            <a:r>
              <a:rPr lang="fi-FI" dirty="0" err="1" smtClean="0"/>
              <a:t>kilometers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Tampere.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1400" dirty="0" smtClean="0"/>
              <a:t>Kangasala</a:t>
            </a:r>
            <a:endParaRPr lang="fi-FI" sz="1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74" y="3553479"/>
            <a:ext cx="3937687" cy="2623484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52" y="3553479"/>
            <a:ext cx="3611339" cy="2623484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6226852" y="6176963"/>
            <a:ext cx="1639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smtClean="0"/>
              <a:t>Aleksi Stenberg</a:t>
            </a:r>
            <a:endParaRPr lang="fi-FI" sz="1050" dirty="0"/>
          </a:p>
        </p:txBody>
      </p:sp>
      <p:sp>
        <p:nvSpPr>
          <p:cNvPr id="10" name="Tekstiruutu 9"/>
          <p:cNvSpPr txBox="1"/>
          <p:nvPr/>
        </p:nvSpPr>
        <p:spPr>
          <a:xfrm>
            <a:off x="930874" y="6288877"/>
            <a:ext cx="14416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 smtClean="0"/>
              <a:t>Kangasala.fi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91768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6000" b="1" dirty="0" err="1" smtClean="0"/>
              <a:t>The</a:t>
            </a:r>
            <a:r>
              <a:rPr lang="fi-FI" sz="6000" b="1" dirty="0" smtClean="0"/>
              <a:t> </a:t>
            </a:r>
            <a:r>
              <a:rPr lang="fi-FI" sz="6000" b="1" dirty="0" err="1" smtClean="0"/>
              <a:t>buildings</a:t>
            </a:r>
            <a:endParaRPr lang="fi-FI" sz="60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0613" y="1761795"/>
            <a:ext cx="6264729" cy="1554389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Pictures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main </a:t>
            </a:r>
            <a:r>
              <a:rPr lang="fi-FI" dirty="0" err="1" smtClean="0"/>
              <a:t>building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40629"/>
            <a:ext cx="3251200" cy="24384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3940629"/>
            <a:ext cx="3251200" cy="24384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780" y="3942896"/>
            <a:ext cx="3248177" cy="2436134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42" y="1213427"/>
            <a:ext cx="3251199" cy="24384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28" y="1213427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59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01385" y="290740"/>
            <a:ext cx="5317671" cy="1293131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”taitotalo” = </a:t>
            </a:r>
            <a:r>
              <a:rPr lang="fi-FI" b="1" dirty="0" err="1"/>
              <a:t>the</a:t>
            </a:r>
            <a:r>
              <a:rPr lang="fi-FI" b="1" dirty="0"/>
              <a:t> House of </a:t>
            </a:r>
            <a:r>
              <a:rPr lang="fi-FI" b="1" dirty="0" err="1"/>
              <a:t>Crafts</a:t>
            </a:r>
            <a:endParaRPr lang="fi-FI" b="1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59" y="2034833"/>
            <a:ext cx="2603497" cy="347132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5" y="3931784"/>
            <a:ext cx="3611335" cy="270850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71" y="4066834"/>
            <a:ext cx="3251200" cy="24384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44" y="1159328"/>
            <a:ext cx="3251200" cy="24384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5" y="1159328"/>
            <a:ext cx="3611335" cy="27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7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8694" y="375644"/>
            <a:ext cx="2937330" cy="1064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600" b="1" dirty="0" smtClean="0"/>
              <a:t>Sports </a:t>
            </a:r>
            <a:r>
              <a:rPr lang="fi-FI" sz="3600" b="1" dirty="0" err="1" smtClean="0"/>
              <a:t>hall</a:t>
            </a:r>
            <a:endParaRPr lang="fi-FI" sz="36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24" y="741768"/>
            <a:ext cx="4994729" cy="3746047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0028" y="2544606"/>
            <a:ext cx="4897083" cy="293825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7381" y="2691259"/>
            <a:ext cx="4847634" cy="290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3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27024" y="518983"/>
            <a:ext cx="1937952" cy="1163466"/>
          </a:xfrm>
        </p:spPr>
        <p:txBody>
          <a:bodyPr>
            <a:noAutofit/>
          </a:bodyPr>
          <a:lstStyle/>
          <a:p>
            <a:r>
              <a:rPr lang="fi-FI" sz="4800" b="1" dirty="0" smtClean="0"/>
              <a:t>Library</a:t>
            </a:r>
            <a:endParaRPr lang="fi-FI" sz="4800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916241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30329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7975" y="0"/>
            <a:ext cx="10515600" cy="1325563"/>
          </a:xfrm>
        </p:spPr>
        <p:txBody>
          <a:bodyPr/>
          <a:lstStyle/>
          <a:p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classrooms</a:t>
            </a:r>
            <a:endParaRPr lang="fi-FI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415" y="2593705"/>
            <a:ext cx="3505503" cy="2629127"/>
          </a:xfr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9" y="1938087"/>
            <a:ext cx="4619463" cy="346459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52" y="322085"/>
            <a:ext cx="3640941" cy="273070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772" y="3670386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2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81453"/>
            <a:ext cx="10515600" cy="1325563"/>
          </a:xfrm>
        </p:spPr>
        <p:txBody>
          <a:bodyPr/>
          <a:lstStyle/>
          <a:p>
            <a:r>
              <a:rPr lang="fi-FI" b="1" dirty="0" err="1" smtClean="0"/>
              <a:t>Subjects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3554186" cy="4607832"/>
          </a:xfrm>
        </p:spPr>
        <p:txBody>
          <a:bodyPr>
            <a:normAutofit/>
          </a:bodyPr>
          <a:lstStyle/>
          <a:p>
            <a:r>
              <a:rPr lang="fi-FI" dirty="0" err="1" smtClean="0"/>
              <a:t>Mathematics</a:t>
            </a:r>
            <a:endParaRPr lang="fi-FI" dirty="0" smtClean="0"/>
          </a:p>
          <a:p>
            <a:r>
              <a:rPr lang="fi-FI" dirty="0" err="1" smtClean="0"/>
              <a:t>Geography</a:t>
            </a:r>
            <a:endParaRPr lang="fi-FI" dirty="0" smtClean="0"/>
          </a:p>
          <a:p>
            <a:r>
              <a:rPr lang="fi-FI" dirty="0" err="1" smtClean="0"/>
              <a:t>Physics</a:t>
            </a:r>
            <a:endParaRPr lang="fi-FI" dirty="0" smtClean="0"/>
          </a:p>
          <a:p>
            <a:r>
              <a:rPr lang="fi-FI" dirty="0" err="1" smtClean="0"/>
              <a:t>Finnish</a:t>
            </a:r>
            <a:endParaRPr lang="fi-FI" dirty="0" smtClean="0"/>
          </a:p>
          <a:p>
            <a:r>
              <a:rPr lang="fi-FI" dirty="0" smtClean="0"/>
              <a:t>English</a:t>
            </a:r>
          </a:p>
          <a:p>
            <a:r>
              <a:rPr lang="fi-FI" dirty="0" err="1" smtClean="0"/>
              <a:t>Swedish</a:t>
            </a:r>
            <a:endParaRPr lang="fi-FI" dirty="0" smtClean="0"/>
          </a:p>
          <a:p>
            <a:r>
              <a:rPr lang="fi-FI" dirty="0" err="1" smtClean="0"/>
              <a:t>Chemistry</a:t>
            </a:r>
            <a:endParaRPr lang="fi-FI" dirty="0" smtClean="0"/>
          </a:p>
          <a:p>
            <a:r>
              <a:rPr lang="fi-FI" dirty="0" err="1" smtClean="0"/>
              <a:t>Biology</a:t>
            </a:r>
            <a:endParaRPr lang="fi-FI" dirty="0" smtClean="0"/>
          </a:p>
          <a:p>
            <a:r>
              <a:rPr lang="fi-FI" dirty="0" err="1" smtClean="0"/>
              <a:t>Student</a:t>
            </a:r>
            <a:r>
              <a:rPr lang="fi-FI" dirty="0" smtClean="0"/>
              <a:t> </a:t>
            </a:r>
            <a:r>
              <a:rPr lang="fi-FI" dirty="0" err="1" smtClean="0"/>
              <a:t>counselling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4278086" y="1882772"/>
            <a:ext cx="38372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err="1" smtClean="0"/>
              <a:t>Religion</a:t>
            </a:r>
            <a:endParaRPr lang="fi-FI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err="1" smtClean="0"/>
              <a:t>History</a:t>
            </a:r>
            <a:r>
              <a:rPr lang="fi-FI" sz="2800" dirty="0" smtClean="0"/>
              <a:t>/</a:t>
            </a:r>
            <a:r>
              <a:rPr lang="fi-FI" sz="2800" dirty="0" err="1" smtClean="0"/>
              <a:t>social</a:t>
            </a:r>
            <a:r>
              <a:rPr lang="fi-FI" sz="2800" dirty="0" smtClean="0"/>
              <a:t> </a:t>
            </a:r>
            <a:r>
              <a:rPr lang="fi-FI" sz="2800" dirty="0" err="1" smtClean="0"/>
              <a:t>studies</a:t>
            </a:r>
            <a:endParaRPr lang="fi-FI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Health </a:t>
            </a:r>
            <a:r>
              <a:rPr lang="fi-FI" sz="2800" dirty="0" err="1" smtClean="0"/>
              <a:t>education</a:t>
            </a:r>
            <a:endParaRPr lang="fi-FI" sz="2800" dirty="0" smtClean="0"/>
          </a:p>
          <a:p>
            <a:endParaRPr lang="fi-FI" sz="2800" dirty="0"/>
          </a:p>
        </p:txBody>
      </p:sp>
      <p:sp>
        <p:nvSpPr>
          <p:cNvPr id="6" name="Tekstiruutu 5"/>
          <p:cNvSpPr txBox="1"/>
          <p:nvPr/>
        </p:nvSpPr>
        <p:spPr>
          <a:xfrm>
            <a:off x="5127171" y="4573613"/>
            <a:ext cx="5976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/>
              <a:t>In </a:t>
            </a:r>
            <a:r>
              <a:rPr lang="fi-FI" sz="2000" dirty="0" err="1" smtClean="0"/>
              <a:t>the</a:t>
            </a:r>
            <a:r>
              <a:rPr lang="fi-FI" sz="2000" dirty="0" smtClean="0"/>
              <a:t> 7th </a:t>
            </a:r>
            <a:r>
              <a:rPr lang="fi-FI" sz="2000" dirty="0" err="1" smtClean="0"/>
              <a:t>grade</a:t>
            </a:r>
            <a:r>
              <a:rPr lang="fi-FI" sz="2000" dirty="0" smtClean="0"/>
              <a:t> </a:t>
            </a:r>
            <a:r>
              <a:rPr lang="fi-FI" sz="2000" dirty="0" err="1" smtClean="0"/>
              <a:t>we</a:t>
            </a:r>
            <a:r>
              <a:rPr lang="fi-FI" sz="2000" dirty="0" smtClean="0"/>
              <a:t> </a:t>
            </a:r>
            <a:r>
              <a:rPr lang="fi-FI" sz="2000" dirty="0" err="1" smtClean="0"/>
              <a:t>study</a:t>
            </a:r>
            <a:r>
              <a:rPr lang="fi-FI" sz="2000" dirty="0" smtClean="0"/>
              <a:t> </a:t>
            </a:r>
            <a:r>
              <a:rPr lang="fi-FI" sz="2000" dirty="0" err="1" smtClean="0"/>
              <a:t>visual</a:t>
            </a:r>
            <a:r>
              <a:rPr lang="fi-FI" sz="2000" dirty="0" smtClean="0"/>
              <a:t> </a:t>
            </a:r>
            <a:r>
              <a:rPr lang="fi-FI" sz="2000" dirty="0" err="1" smtClean="0"/>
              <a:t>arts</a:t>
            </a:r>
            <a:r>
              <a:rPr lang="fi-FI" sz="2000" dirty="0" smtClean="0"/>
              <a:t>, </a:t>
            </a:r>
            <a:r>
              <a:rPr lang="fi-FI" sz="2000" dirty="0" err="1" smtClean="0"/>
              <a:t>crafts</a:t>
            </a:r>
            <a:r>
              <a:rPr lang="fi-FI" sz="2000" dirty="0" smtClean="0"/>
              <a:t>, music and home </a:t>
            </a:r>
            <a:r>
              <a:rPr lang="fi-FI" sz="2000" dirty="0" err="1" smtClean="0"/>
              <a:t>economics</a:t>
            </a:r>
            <a:r>
              <a:rPr lang="fi-FI" sz="2000" dirty="0" smtClean="0"/>
              <a:t>.</a:t>
            </a:r>
          </a:p>
          <a:p>
            <a:endParaRPr lang="fi-FI" sz="2000" dirty="0"/>
          </a:p>
          <a:p>
            <a:r>
              <a:rPr lang="fi-FI" sz="2000" dirty="0" err="1" smtClean="0"/>
              <a:t>We</a:t>
            </a:r>
            <a:r>
              <a:rPr lang="fi-FI" sz="2000" dirty="0" smtClean="0"/>
              <a:t> </a:t>
            </a:r>
            <a:r>
              <a:rPr lang="fi-FI" sz="2000" dirty="0" err="1" smtClean="0"/>
              <a:t>can</a:t>
            </a:r>
            <a:r>
              <a:rPr lang="fi-FI" sz="2000" dirty="0" smtClean="0"/>
              <a:t> </a:t>
            </a:r>
            <a:r>
              <a:rPr lang="fi-FI" sz="2000" dirty="0" err="1" smtClean="0"/>
              <a:t>start</a:t>
            </a:r>
            <a:r>
              <a:rPr lang="fi-FI" sz="2000" dirty="0" smtClean="0"/>
              <a:t> </a:t>
            </a:r>
            <a:r>
              <a:rPr lang="fi-FI" sz="2000" dirty="0" err="1" smtClean="0"/>
              <a:t>German</a:t>
            </a:r>
            <a:r>
              <a:rPr lang="fi-FI" sz="2000" dirty="0" smtClean="0"/>
              <a:t> </a:t>
            </a:r>
            <a:r>
              <a:rPr lang="fi-FI" sz="2000" dirty="0" err="1" smtClean="0"/>
              <a:t>when</a:t>
            </a:r>
            <a:r>
              <a:rPr lang="fi-FI" sz="2000" dirty="0" smtClean="0"/>
              <a:t> </a:t>
            </a:r>
            <a:r>
              <a:rPr lang="fi-FI" sz="2000" dirty="0" err="1" smtClean="0"/>
              <a:t>we’re</a:t>
            </a:r>
            <a:r>
              <a:rPr lang="fi-FI" sz="2000" dirty="0" smtClean="0"/>
              <a:t> in </a:t>
            </a:r>
            <a:r>
              <a:rPr lang="fi-FI" sz="2000" dirty="0" err="1" smtClean="0"/>
              <a:t>the</a:t>
            </a:r>
            <a:r>
              <a:rPr lang="fi-FI" sz="2000" dirty="0" smtClean="0"/>
              <a:t> 4th </a:t>
            </a:r>
            <a:r>
              <a:rPr lang="fi-FI" sz="2000" dirty="0" err="1" smtClean="0"/>
              <a:t>grade</a:t>
            </a:r>
            <a:r>
              <a:rPr lang="fi-FI" sz="2000" dirty="0" smtClean="0"/>
              <a:t>.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19084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69182"/>
            <a:ext cx="10515600" cy="1325563"/>
          </a:xfrm>
        </p:spPr>
        <p:txBody>
          <a:bodyPr/>
          <a:lstStyle/>
          <a:p>
            <a:r>
              <a:rPr lang="fi-FI" b="1" dirty="0" err="1" smtClean="0"/>
              <a:t>Optional</a:t>
            </a:r>
            <a:r>
              <a:rPr lang="fi-FI" b="1" dirty="0" smtClean="0"/>
              <a:t> </a:t>
            </a:r>
            <a:r>
              <a:rPr lang="fi-FI" b="1" dirty="0" err="1" smtClean="0"/>
              <a:t>subjects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94744"/>
            <a:ext cx="10515600" cy="5199969"/>
          </a:xfrm>
        </p:spPr>
        <p:txBody>
          <a:bodyPr>
            <a:normAutofit/>
          </a:bodyPr>
          <a:lstStyle/>
          <a:p>
            <a:r>
              <a:rPr lang="fi-FI" sz="2000" dirty="0" err="1" smtClean="0"/>
              <a:t>Drama</a:t>
            </a:r>
            <a:endParaRPr lang="fi-FI" sz="2000" dirty="0" smtClean="0"/>
          </a:p>
          <a:p>
            <a:r>
              <a:rPr lang="fi-FI" sz="2000" dirty="0" smtClean="0"/>
              <a:t>Creative </a:t>
            </a:r>
            <a:r>
              <a:rPr lang="fi-FI" sz="2000" dirty="0" err="1" smtClean="0"/>
              <a:t>writing</a:t>
            </a:r>
            <a:endParaRPr lang="fi-FI" sz="2000" dirty="0" smtClean="0"/>
          </a:p>
          <a:p>
            <a:r>
              <a:rPr lang="fi-FI" sz="2000" dirty="0" err="1" smtClean="0"/>
              <a:t>Conversation</a:t>
            </a:r>
            <a:r>
              <a:rPr lang="fi-FI" sz="2000" dirty="0" smtClean="0"/>
              <a:t> </a:t>
            </a:r>
            <a:r>
              <a:rPr lang="fi-FI" sz="2000" dirty="0" smtClean="0"/>
              <a:t>and </a:t>
            </a:r>
            <a:r>
              <a:rPr lang="fi-FI" sz="2000" dirty="0" err="1" smtClean="0"/>
              <a:t>investigation</a:t>
            </a:r>
            <a:r>
              <a:rPr lang="fi-FI" sz="2000" dirty="0" smtClean="0"/>
              <a:t> of </a:t>
            </a:r>
            <a:r>
              <a:rPr lang="fi-FI" sz="2000" dirty="0" err="1" smtClean="0"/>
              <a:t>history</a:t>
            </a:r>
            <a:endParaRPr lang="fi-FI" sz="2000" dirty="0" smtClean="0"/>
          </a:p>
          <a:p>
            <a:r>
              <a:rPr lang="fi-FI" sz="2000" dirty="0" smtClean="0"/>
              <a:t>On </a:t>
            </a:r>
            <a:r>
              <a:rPr lang="fi-FI" sz="2000" dirty="0" err="1" smtClean="0"/>
              <a:t>world’s</a:t>
            </a:r>
            <a:r>
              <a:rPr lang="fi-FI" sz="2000" dirty="0" smtClean="0"/>
              <a:t> </a:t>
            </a:r>
            <a:r>
              <a:rPr lang="fi-FI" sz="2000" dirty="0" err="1" smtClean="0"/>
              <a:t>pulse</a:t>
            </a:r>
            <a:endParaRPr lang="fi-FI" sz="2000" dirty="0" smtClean="0"/>
          </a:p>
          <a:p>
            <a:r>
              <a:rPr lang="fi-FI" sz="2000" dirty="0" err="1" smtClean="0"/>
              <a:t>German</a:t>
            </a:r>
            <a:endParaRPr lang="fi-FI" sz="2000" dirty="0" smtClean="0"/>
          </a:p>
          <a:p>
            <a:r>
              <a:rPr lang="fi-FI" sz="2000" dirty="0" err="1" smtClean="0"/>
              <a:t>French</a:t>
            </a:r>
            <a:endParaRPr lang="fi-FI" sz="2000" dirty="0" smtClean="0"/>
          </a:p>
          <a:p>
            <a:r>
              <a:rPr lang="fi-FI" sz="2000" dirty="0" smtClean="0"/>
              <a:t>Russian</a:t>
            </a:r>
          </a:p>
          <a:p>
            <a:r>
              <a:rPr lang="fi-FI" sz="2000" dirty="0" err="1" smtClean="0"/>
              <a:t>Laboratory</a:t>
            </a:r>
            <a:r>
              <a:rPr lang="fi-FI" sz="2000" dirty="0" smtClean="0"/>
              <a:t> </a:t>
            </a:r>
            <a:r>
              <a:rPr lang="fi-FI" sz="2000" dirty="0" err="1" smtClean="0"/>
              <a:t>class</a:t>
            </a:r>
            <a:endParaRPr lang="fi-FI" sz="2000" dirty="0" smtClean="0"/>
          </a:p>
          <a:p>
            <a:r>
              <a:rPr lang="fi-FI" sz="2000" dirty="0" smtClean="0"/>
              <a:t>Health </a:t>
            </a:r>
            <a:r>
              <a:rPr lang="fi-FI" sz="2000" dirty="0" err="1" smtClean="0"/>
              <a:t>education</a:t>
            </a:r>
            <a:endParaRPr lang="fi-FI" sz="2000" dirty="0"/>
          </a:p>
          <a:p>
            <a:r>
              <a:rPr lang="fi-FI" sz="2000" dirty="0" smtClean="0"/>
              <a:t>Short </a:t>
            </a:r>
            <a:r>
              <a:rPr lang="fi-FI" sz="2000" dirty="0" smtClean="0"/>
              <a:t>and long </a:t>
            </a:r>
            <a:r>
              <a:rPr lang="fi-FI" sz="2000" dirty="0" err="1" smtClean="0"/>
              <a:t>information</a:t>
            </a:r>
            <a:r>
              <a:rPr lang="fi-FI" sz="2000" dirty="0" smtClean="0"/>
              <a:t> </a:t>
            </a:r>
            <a:r>
              <a:rPr lang="fi-FI" sz="2000" dirty="0" err="1" smtClean="0"/>
              <a:t>technology</a:t>
            </a:r>
            <a:endParaRPr lang="fi-FI" sz="2000" dirty="0" smtClean="0"/>
          </a:p>
          <a:p>
            <a:r>
              <a:rPr lang="fi-FI" sz="2000" dirty="0" smtClean="0"/>
              <a:t>Visual </a:t>
            </a:r>
            <a:r>
              <a:rPr lang="fi-FI" sz="2000" dirty="0" err="1" smtClean="0"/>
              <a:t>arts</a:t>
            </a:r>
            <a:endParaRPr lang="fi-FI" sz="2000" dirty="0" smtClean="0"/>
          </a:p>
          <a:p>
            <a:r>
              <a:rPr lang="fi-FI" sz="2000" dirty="0" err="1" smtClean="0"/>
              <a:t>Comics</a:t>
            </a:r>
            <a:r>
              <a:rPr lang="fi-FI" sz="2000" dirty="0" smtClean="0"/>
              <a:t> </a:t>
            </a:r>
            <a:r>
              <a:rPr lang="fi-FI" sz="2000" dirty="0" err="1" smtClean="0"/>
              <a:t>class</a:t>
            </a:r>
            <a:endParaRPr lang="fi-FI" sz="2000" dirty="0"/>
          </a:p>
          <a:p>
            <a:r>
              <a:rPr lang="fi-FI" sz="2000" dirty="0" err="1" smtClean="0"/>
              <a:t>Ceramic</a:t>
            </a:r>
            <a:r>
              <a:rPr lang="fi-FI" sz="2000" dirty="0" smtClean="0"/>
              <a:t> </a:t>
            </a:r>
            <a:r>
              <a:rPr lang="fi-FI" sz="2000" dirty="0" smtClean="0"/>
              <a:t>and </a:t>
            </a:r>
            <a:r>
              <a:rPr lang="fi-FI" sz="2000" dirty="0" err="1" smtClean="0"/>
              <a:t>sculpture</a:t>
            </a:r>
            <a:endParaRPr lang="fi-FI" sz="2000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7059386" y="1494743"/>
            <a:ext cx="42944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Band </a:t>
            </a:r>
            <a:r>
              <a:rPr lang="fi-FI" sz="2000" dirty="0" err="1" smtClean="0"/>
              <a:t>class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Pop </a:t>
            </a:r>
            <a:r>
              <a:rPr lang="fi-FI" sz="2000" dirty="0" err="1" smtClean="0"/>
              <a:t>singing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 smtClean="0"/>
              <a:t>The</a:t>
            </a:r>
            <a:r>
              <a:rPr lang="fi-FI" sz="2000" dirty="0" smtClean="0"/>
              <a:t> </a:t>
            </a:r>
            <a:r>
              <a:rPr lang="fi-FI" sz="2000" dirty="0" err="1" smtClean="0"/>
              <a:t>b</a:t>
            </a:r>
            <a:r>
              <a:rPr lang="fi-FI" sz="2000" dirty="0" err="1" smtClean="0"/>
              <a:t>asic</a:t>
            </a:r>
            <a:r>
              <a:rPr lang="fi-FI" sz="2000" dirty="0" smtClean="0"/>
              <a:t> </a:t>
            </a:r>
            <a:r>
              <a:rPr lang="fi-FI" sz="2000" dirty="0" err="1" smtClean="0"/>
              <a:t>course</a:t>
            </a:r>
            <a:r>
              <a:rPr lang="fi-FI" sz="2000" dirty="0" smtClean="0"/>
              <a:t> of music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Music </a:t>
            </a:r>
            <a:r>
              <a:rPr lang="fi-FI" sz="2000" dirty="0" err="1" smtClean="0"/>
              <a:t>technology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Home </a:t>
            </a:r>
            <a:r>
              <a:rPr lang="fi-FI" sz="2000" dirty="0" err="1" smtClean="0"/>
              <a:t>economics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 smtClean="0"/>
              <a:t>Textile</a:t>
            </a:r>
            <a:r>
              <a:rPr lang="fi-FI" sz="2000" dirty="0" smtClean="0"/>
              <a:t> </a:t>
            </a:r>
            <a:r>
              <a:rPr lang="fi-FI" sz="2000" dirty="0" err="1" smtClean="0"/>
              <a:t>crafts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Technical </a:t>
            </a:r>
            <a:r>
              <a:rPr lang="fi-FI" sz="2000" dirty="0" err="1" smtClean="0"/>
              <a:t>crafts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 smtClean="0"/>
              <a:t>Extra</a:t>
            </a:r>
            <a:r>
              <a:rPr lang="fi-FI" sz="2000" dirty="0" smtClean="0"/>
              <a:t> </a:t>
            </a:r>
            <a:r>
              <a:rPr lang="fi-FI" sz="2000" dirty="0" err="1" smtClean="0"/>
              <a:t>sports</a:t>
            </a:r>
            <a:r>
              <a:rPr lang="fi-FI" sz="2000" dirty="0" smtClean="0"/>
              <a:t> </a:t>
            </a:r>
            <a:r>
              <a:rPr lang="fi-FI" sz="2000" dirty="0" err="1" smtClean="0"/>
              <a:t>class</a:t>
            </a:r>
            <a:r>
              <a:rPr lang="fi-FI" sz="2000" dirty="0" smtClean="0"/>
              <a:t> to </a:t>
            </a:r>
            <a:r>
              <a:rPr lang="fi-FI" sz="2000" dirty="0" err="1" smtClean="0"/>
              <a:t>boys</a:t>
            </a:r>
            <a:r>
              <a:rPr lang="fi-FI" sz="2000" dirty="0" smtClean="0"/>
              <a:t> and </a:t>
            </a:r>
            <a:r>
              <a:rPr lang="fi-FI" sz="2000" dirty="0" err="1" smtClean="0"/>
              <a:t>girls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Media </a:t>
            </a:r>
            <a:r>
              <a:rPr lang="fi-FI" sz="2000" dirty="0" err="1" smtClean="0"/>
              <a:t>class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smtClean="0"/>
              <a:t>International </a:t>
            </a:r>
            <a:r>
              <a:rPr lang="fi-FI" sz="2000" dirty="0" err="1" smtClean="0"/>
              <a:t>class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/>
          </a:p>
          <a:p>
            <a:r>
              <a:rPr lang="fi-FI" sz="2000" dirty="0" smtClean="0"/>
              <a:t>Advanced </a:t>
            </a:r>
            <a:r>
              <a:rPr lang="fi-FI" sz="2000" dirty="0" err="1" smtClean="0"/>
              <a:t>special</a:t>
            </a:r>
            <a:r>
              <a:rPr lang="fi-FI" sz="2000" dirty="0" smtClean="0"/>
              <a:t> </a:t>
            </a:r>
            <a:r>
              <a:rPr lang="fi-FI" sz="2000" dirty="0" err="1" smtClean="0"/>
              <a:t>studies</a:t>
            </a: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English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 smtClean="0"/>
              <a:t>Swedish</a:t>
            </a: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M</a:t>
            </a:r>
            <a:r>
              <a:rPr lang="fi-FI" sz="2000" dirty="0" err="1" smtClean="0"/>
              <a:t>athematics</a:t>
            </a:r>
            <a:endParaRPr lang="fi-FI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99194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Schedule (for </a:t>
            </a:r>
            <a:r>
              <a:rPr lang="fi-FI" dirty="0" err="1" smtClean="0"/>
              <a:t>example</a:t>
            </a:r>
            <a:r>
              <a:rPr lang="fi-FI" dirty="0" smtClean="0"/>
              <a:t>)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353232"/>
              </p:ext>
            </p:extLst>
          </p:nvPr>
        </p:nvGraphicFramePr>
        <p:xfrm>
          <a:off x="195942" y="1825625"/>
          <a:ext cx="117729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962150"/>
                <a:gridCol w="1962150"/>
                <a:gridCol w="1962150"/>
                <a:gridCol w="1962150"/>
                <a:gridCol w="1962150"/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klock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Monday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Tuesday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Wednesday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Thursday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Friday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8-8.45 am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Geography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English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Mathematics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9-9.55</a:t>
                      </a:r>
                      <a:r>
                        <a:rPr lang="fi-FI" baseline="0" dirty="0" smtClean="0"/>
                        <a:t> am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Physics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Geography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Mathematics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English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Finnish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10-10.45 am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English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Mathematics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Sports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Textile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crafts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Physics</a:t>
                      </a:r>
                      <a:endParaRPr lang="fi-FI" dirty="0"/>
                    </a:p>
                  </a:txBody>
                  <a:tcPr/>
                </a:tc>
              </a:tr>
              <a:tr h="364944">
                <a:tc>
                  <a:txBody>
                    <a:bodyPr/>
                    <a:lstStyle/>
                    <a:p>
                      <a:r>
                        <a:rPr lang="fi-FI" dirty="0" smtClean="0"/>
                        <a:t>11-11.45 am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International </a:t>
                      </a:r>
                      <a:r>
                        <a:rPr lang="fi-FI" dirty="0" err="1" smtClean="0"/>
                        <a:t>class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Finnish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Sports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Textile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crafts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Swedish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12.15-1</a:t>
                      </a:r>
                      <a:r>
                        <a:rPr lang="fi-FI" baseline="0" dirty="0" smtClean="0"/>
                        <a:t> am/pm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International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class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Religion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Physics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Mathematics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Religion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1.15-2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dirty="0" smtClean="0"/>
                        <a:t>pm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Student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counselling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German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Swedish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History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History</a:t>
                      </a:r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2.15-3</a:t>
                      </a:r>
                      <a:r>
                        <a:rPr lang="fi-FI" baseline="0" dirty="0" smtClean="0"/>
                        <a:t> pm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German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Finnish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838200" y="5568043"/>
            <a:ext cx="6362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lunch</a:t>
            </a:r>
            <a:r>
              <a:rPr lang="fi-FI" sz="2400" dirty="0" smtClean="0"/>
              <a:t> is 10.45-11.15 </a:t>
            </a:r>
            <a:r>
              <a:rPr lang="fi-FI" sz="2400" dirty="0" err="1" smtClean="0"/>
              <a:t>or</a:t>
            </a:r>
            <a:r>
              <a:rPr lang="fi-FI" sz="2400" dirty="0" smtClean="0"/>
              <a:t> 11.45-12.15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6380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383</Words>
  <Application>Microsoft Office PowerPoint</Application>
  <PresentationFormat>Laajakuva</PresentationFormat>
  <Paragraphs>125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Pikkola school</vt:lpstr>
      <vt:lpstr>The buildings</vt:lpstr>
      <vt:lpstr>PowerPoint-esitys</vt:lpstr>
      <vt:lpstr>PowerPoint-esitys</vt:lpstr>
      <vt:lpstr>Library</vt:lpstr>
      <vt:lpstr>The classrooms</vt:lpstr>
      <vt:lpstr>Subjects</vt:lpstr>
      <vt:lpstr>Optional subjects</vt:lpstr>
      <vt:lpstr>Schedule (for example)</vt:lpstr>
      <vt:lpstr>SCHOOL LUNCH</vt:lpstr>
      <vt:lpstr>PowerPoint-esitys</vt:lpstr>
      <vt:lpstr>Location</vt:lpstr>
    </vt:vector>
  </TitlesOfParts>
  <Company>Kangasalan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Pikkola school</dc:title>
  <dc:creator>Jennika Lassila</dc:creator>
  <cp:lastModifiedBy>Jennika Lassila</cp:lastModifiedBy>
  <cp:revision>21</cp:revision>
  <dcterms:created xsi:type="dcterms:W3CDTF">2015-03-23T09:35:21Z</dcterms:created>
  <dcterms:modified xsi:type="dcterms:W3CDTF">2015-03-30T10:01:07Z</dcterms:modified>
</cp:coreProperties>
</file>