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750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655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1495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237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187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62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987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115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40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349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047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13CE-A20B-408F-A237-455982C8FCA1}" type="datetimeFigureOut">
              <a:rPr lang="ca-ES" smtClean="0"/>
              <a:t>17/04/2015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322E-E1AD-4CE6-B458-1BE97D1F2CC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4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.desmotivaciones.es/201210/Gritar_oficina_interior_post630x4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51872"/>
            <a:ext cx="8388424" cy="689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31540" y="188640"/>
            <a:ext cx="7772400" cy="1470025"/>
          </a:xfrm>
        </p:spPr>
        <p:txBody>
          <a:bodyPr/>
          <a:lstStyle/>
          <a:p>
            <a:r>
              <a:rPr lang="ca-ES" dirty="0" err="1" smtClean="0"/>
              <a:t>The</a:t>
            </a:r>
            <a:r>
              <a:rPr lang="ca-ES" dirty="0" smtClean="0"/>
              <a:t> </a:t>
            </a:r>
            <a:r>
              <a:rPr lang="ca-ES" dirty="0" err="1" smtClean="0"/>
              <a:t>spanishers</a:t>
            </a:r>
            <a:r>
              <a:rPr lang="ca-ES" dirty="0" smtClean="0"/>
              <a:t> </a:t>
            </a:r>
            <a:r>
              <a:rPr lang="ca-ES" dirty="0" err="1" smtClean="0"/>
              <a:t>are</a:t>
            </a:r>
            <a:r>
              <a:rPr lang="ca-ES" dirty="0" smtClean="0"/>
              <a:t> </a:t>
            </a:r>
            <a:r>
              <a:rPr lang="ca-ES" dirty="0" err="1" smtClean="0"/>
              <a:t>loud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-4140968" y="2636912"/>
            <a:ext cx="6400800" cy="1752600"/>
          </a:xfrm>
        </p:spPr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38563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The spanishers are 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spanishers are loud</dc:title>
  <dc:creator>alumne</dc:creator>
  <cp:lastModifiedBy>alumne</cp:lastModifiedBy>
  <cp:revision>1</cp:revision>
  <dcterms:created xsi:type="dcterms:W3CDTF">2015-04-17T09:59:53Z</dcterms:created>
  <dcterms:modified xsi:type="dcterms:W3CDTF">2015-04-17T10:04:39Z</dcterms:modified>
</cp:coreProperties>
</file>