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55" d="100"/>
          <a:sy n="55" d="100"/>
        </p:scale>
        <p:origin x="-27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42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72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849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21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9408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590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348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60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68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44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51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54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58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39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3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322F9-F736-490B-849A-EF6EB8B8FE9E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F2414C6-E97F-49AF-BF09-9D81A4791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16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Being British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6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755" y="1835962"/>
            <a:ext cx="4856568" cy="3637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750" y="2722562"/>
            <a:ext cx="3721424" cy="2319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50" y="2158612"/>
            <a:ext cx="5294313" cy="29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620"/>
            <a:ext cx="12193057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2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969" y="-100890"/>
            <a:ext cx="12753937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6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90" y="-259400"/>
            <a:ext cx="12327180" cy="73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1635"/>
            <a:ext cx="12186960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</TotalTime>
  <Words>2</Words>
  <Application>Microsoft Office PowerPoint</Application>
  <PresentationFormat>Custom</PresentationFormat>
  <Paragraphs>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Facet</vt:lpstr>
      <vt:lpstr>Being British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Being British</dc:title>
  <dc:creator>Chandley, Charles</dc:creator>
  <cp:lastModifiedBy>Student</cp:lastModifiedBy>
  <cp:revision>6</cp:revision>
  <dcterms:created xsi:type="dcterms:W3CDTF">2015-03-13T10:24:47Z</dcterms:created>
  <dcterms:modified xsi:type="dcterms:W3CDTF">2015-03-23T17:09:15Z</dcterms:modified>
</cp:coreProperties>
</file>