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86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43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6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6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9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8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54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04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3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424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8A27-568A-4504-8B2E-3C5026FF526D}" type="datetimeFigureOut">
              <a:rPr lang="en-GB" smtClean="0"/>
              <a:t>22/03/2015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C3731-ABE0-4E19-8D8E-0174D8FBD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4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7.jpe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6.jp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24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jp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58717"/>
            <a:ext cx="12269770" cy="702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41300"/>
            <a:ext cx="2235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4500" y="1917700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Red Telephone boxes everywhere in the countryside.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563" y="241301"/>
            <a:ext cx="220216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63900" y="1917700"/>
            <a:ext cx="214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Black cabs…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286" y="241300"/>
            <a:ext cx="2235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29623" y="1917700"/>
            <a:ext cx="223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all live in London or the countryside!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46" y="241300"/>
            <a:ext cx="1694854" cy="16792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28386" y="1917700"/>
            <a:ext cx="1699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all drink tea!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418" y="5471660"/>
            <a:ext cx="105297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British Stereotypes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1" y="2928142"/>
            <a:ext cx="2209800" cy="922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1800" y="3873500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beautiful countryside!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259" y="2931298"/>
            <a:ext cx="2358941" cy="15726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3402" y="4521200"/>
            <a:ext cx="2336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apologise LOADS!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6286" y="2928142"/>
            <a:ext cx="2513227" cy="10493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46508" y="3977525"/>
            <a:ext cx="243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Our food isn’t very refined!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0746" y="3036470"/>
            <a:ext cx="1912713" cy="9410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28386" y="3977525"/>
            <a:ext cx="1890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all are posh!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2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587" y="-1012474"/>
            <a:ext cx="12195587" cy="8882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" y="750462"/>
            <a:ext cx="2113654" cy="1317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5475" y="-107576"/>
            <a:ext cx="21136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Britannic Bold" panose="020B0903060703020204" pitchFamily="34" charset="0"/>
              </a:rPr>
              <a:t>Cricket- </a:t>
            </a:r>
            <a:r>
              <a:rPr lang="en-GB" sz="1400" dirty="0" smtClean="0">
                <a:latin typeface="Britannic Bold" panose="020B0903060703020204" pitchFamily="34" charset="0"/>
              </a:rPr>
              <a:t>People associate cricket with British people as it is very widely played around Britain </a:t>
            </a:r>
            <a:endParaRPr lang="en-GB" sz="1400" dirty="0">
              <a:latin typeface="Britannic Bold" panose="020B0903060703020204" pitchFamily="34" charset="0"/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182880" y="-228600"/>
            <a:ext cx="4378362" cy="32004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784760" y="750462"/>
            <a:ext cx="3064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Britannic Bold" panose="020B0903060703020204" pitchFamily="34" charset="0"/>
              </a:rPr>
              <a:t>Weather- </a:t>
            </a:r>
            <a:r>
              <a:rPr lang="en-GB" sz="1400" dirty="0" smtClean="0">
                <a:latin typeface="Britannic Bold" panose="020B0903060703020204" pitchFamily="34" charset="0"/>
              </a:rPr>
              <a:t>people believe that it rains all the time in England and that all British people talk about is the weather </a:t>
            </a:r>
            <a:endParaRPr lang="en-GB" sz="1400" dirty="0">
              <a:latin typeface="Britannic Bold" panose="020B0903060703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18" y="-292007"/>
            <a:ext cx="2364417" cy="1773313"/>
          </a:xfrm>
          <a:prstGeom prst="rect">
            <a:avLst/>
          </a:prstGeom>
        </p:spPr>
      </p:pic>
      <p:sp>
        <p:nvSpPr>
          <p:cNvPr id="11" name="Teardrop 10"/>
          <p:cNvSpPr/>
          <p:nvPr/>
        </p:nvSpPr>
        <p:spPr>
          <a:xfrm flipH="1" flipV="1">
            <a:off x="5666873" y="-1012476"/>
            <a:ext cx="6244389" cy="3214253"/>
          </a:xfrm>
          <a:prstGeom prst="teardrop">
            <a:avLst>
              <a:gd name="adj" fmla="val 9925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8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94125" cy="213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5" y="0"/>
            <a:ext cx="23368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25" y="0"/>
            <a:ext cx="3254109" cy="2166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6384"/>
            <a:ext cx="31877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3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3545" y="-1535"/>
            <a:ext cx="10515600" cy="1325563"/>
          </a:xfrm>
        </p:spPr>
        <p:txBody>
          <a:bodyPr/>
          <a:lstStyle/>
          <a:p>
            <a:r>
              <a:rPr lang="en-GB" dirty="0" smtClean="0"/>
              <a:t>Stereotypes on </a:t>
            </a:r>
            <a:r>
              <a:rPr lang="en-GB" dirty="0"/>
              <a:t>B</a:t>
            </a:r>
            <a:r>
              <a:rPr lang="en-GB" dirty="0" smtClean="0"/>
              <a:t>ritish 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5" y="827466"/>
            <a:ext cx="4634630" cy="6423604"/>
          </a:xfrm>
        </p:spPr>
        <p:txBody>
          <a:bodyPr/>
          <a:lstStyle/>
          <a:p>
            <a:r>
              <a:rPr lang="en-GB" dirty="0" smtClean="0"/>
              <a:t>Always drink tea</a:t>
            </a:r>
          </a:p>
          <a:p>
            <a:r>
              <a:rPr lang="en-GB" dirty="0" smtClean="0"/>
              <a:t>Always talk about the weather</a:t>
            </a:r>
          </a:p>
          <a:p>
            <a:r>
              <a:rPr lang="en-GB" dirty="0" smtClean="0"/>
              <a:t>The men wear top hats and have moustaches</a:t>
            </a:r>
          </a:p>
          <a:p>
            <a:r>
              <a:rPr lang="en-GB" dirty="0" smtClean="0"/>
              <a:t>Very prim and proper, have posh accents</a:t>
            </a:r>
          </a:p>
          <a:p>
            <a:r>
              <a:rPr lang="en-GB" dirty="0" smtClean="0"/>
              <a:t>Bad teeth</a:t>
            </a:r>
          </a:p>
          <a:p>
            <a:r>
              <a:rPr lang="en-GB" dirty="0" smtClean="0"/>
              <a:t>Always going for walks in the countryside</a:t>
            </a:r>
          </a:p>
          <a:p>
            <a:r>
              <a:rPr lang="en-GB" dirty="0" smtClean="0"/>
              <a:t>Very proud to be British</a:t>
            </a:r>
          </a:p>
          <a:p>
            <a:r>
              <a:rPr lang="en-GB" dirty="0" smtClean="0"/>
              <a:t>All ride on red buses</a:t>
            </a:r>
          </a:p>
          <a:p>
            <a:r>
              <a:rPr lang="en-GB" dirty="0" smtClean="0"/>
              <a:t>All have dogs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438" y="1056066"/>
            <a:ext cx="2336753" cy="183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06" y="929729"/>
            <a:ext cx="1958688" cy="26879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74" y="2589440"/>
            <a:ext cx="3318075" cy="2208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255" y="3842052"/>
            <a:ext cx="2883501" cy="16298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83" y="4181716"/>
            <a:ext cx="2705100" cy="1685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920" y="2098977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205" y="4445707"/>
            <a:ext cx="3121303" cy="2229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847" y="-23382"/>
            <a:ext cx="1507992" cy="2122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616" y="5069097"/>
            <a:ext cx="2044461" cy="178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2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937" t="13121" r="26213" b="10284"/>
          <a:stretch/>
        </p:blipFill>
        <p:spPr>
          <a:xfrm>
            <a:off x="0" y="-1"/>
            <a:ext cx="1752600" cy="1391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6230">
            <a:off x="2376486" y="331856"/>
            <a:ext cx="2170113" cy="1966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334" r="28666"/>
          <a:stretch/>
        </p:blipFill>
        <p:spPr>
          <a:xfrm rot="991493">
            <a:off x="4953675" y="725205"/>
            <a:ext cx="12573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35705">
            <a:off x="246685" y="2527567"/>
            <a:ext cx="2049629" cy="2726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501">
            <a:off x="2917876" y="4048720"/>
            <a:ext cx="2107147" cy="2307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51397">
            <a:off x="9041927" y="310256"/>
            <a:ext cx="2519744" cy="1744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5676">
            <a:off x="6565102" y="2351270"/>
            <a:ext cx="2857500" cy="1895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6766" y="3827994"/>
            <a:ext cx="2116178" cy="16798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53044">
            <a:off x="5648208" y="4726769"/>
            <a:ext cx="2582954" cy="1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0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25700" cy="18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109226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914400"/>
            <a:ext cx="1092267" cy="895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66" y="0"/>
            <a:ext cx="2327523" cy="3166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09800"/>
            <a:ext cx="3517965" cy="1357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489" y="1"/>
            <a:ext cx="1412184" cy="1174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20746"/>
          <a:stretch/>
        </p:blipFill>
        <p:spPr>
          <a:xfrm>
            <a:off x="7257673" y="0"/>
            <a:ext cx="2552700" cy="2031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7057" y="1125236"/>
            <a:ext cx="1412184" cy="896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89" y="1990337"/>
            <a:ext cx="1412184" cy="1176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74" y="2031704"/>
            <a:ext cx="2406672" cy="1145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8034" y="3146661"/>
            <a:ext cx="5714935" cy="1964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0373" y="22350"/>
            <a:ext cx="2432894" cy="2009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3167218"/>
            <a:ext cx="1676400" cy="2352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982" y="3197349"/>
            <a:ext cx="4761635" cy="35690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93627" y="5099531"/>
            <a:ext cx="2298668" cy="18573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40686" y="2021427"/>
            <a:ext cx="2774792" cy="1145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" y="5552050"/>
            <a:ext cx="2095421" cy="13059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51909" y="5918200"/>
            <a:ext cx="923197" cy="939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89832" y="5111348"/>
            <a:ext cx="1468771" cy="8068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71966" y="5124733"/>
            <a:ext cx="1243511" cy="7785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34023" y="5903236"/>
            <a:ext cx="1427478" cy="9413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94904" y="5918200"/>
            <a:ext cx="1486337" cy="926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91872" y="5120300"/>
            <a:ext cx="1097960" cy="7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 descr="Cup of Tea and Cream on Checkered Table Cl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26" y="121931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6216650" cy="4189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31" y="1704440"/>
            <a:ext cx="3850105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45" y="4235604"/>
            <a:ext cx="3510547" cy="2205344"/>
          </a:xfrm>
          <a:prstGeom prst="rect">
            <a:avLst/>
          </a:prstGeom>
        </p:spPr>
      </p:pic>
      <p:sp>
        <p:nvSpPr>
          <p:cNvPr id="10" name="AutoShape 10" descr="Image result for black taxi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5" y="3864546"/>
            <a:ext cx="4749800" cy="2770717"/>
          </a:xfrm>
          <a:prstGeom prst="rect">
            <a:avLst/>
          </a:prstGeom>
        </p:spPr>
      </p:pic>
      <p:sp>
        <p:nvSpPr>
          <p:cNvPr id="12" name="AutoShape 12" descr="Image result for queen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76" y="4368266"/>
            <a:ext cx="3712922" cy="23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7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135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Britannic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Stereotypes on British people</vt:lpstr>
      <vt:lpstr>PowerPoint Presentation</vt:lpstr>
      <vt:lpstr>PowerPoint Presentation</vt:lpstr>
      <vt:lpstr>PowerPoint Presentation</vt:lpstr>
    </vt:vector>
  </TitlesOfParts>
  <Company>GSAT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Lett, Georgia</dc:creator>
  <cp:lastModifiedBy>Mrs A Hudson (HD)</cp:lastModifiedBy>
  <cp:revision>4</cp:revision>
  <dcterms:created xsi:type="dcterms:W3CDTF">2015-03-13T10:41:07Z</dcterms:created>
  <dcterms:modified xsi:type="dcterms:W3CDTF">2015-03-22T18:48:23Z</dcterms:modified>
</cp:coreProperties>
</file>