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5" r:id="rId8"/>
    <p:sldId id="274" r:id="rId9"/>
    <p:sldId id="271" r:id="rId10"/>
    <p:sldId id="275" r:id="rId11"/>
    <p:sldId id="272" r:id="rId12"/>
    <p:sldId id="276" r:id="rId13"/>
    <p:sldId id="269" r:id="rId14"/>
    <p:sldId id="270" r:id="rId15"/>
    <p:sldId id="273" r:id="rId16"/>
    <p:sldId id="262" r:id="rId17"/>
    <p:sldId id="277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6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440EE2E9-78B1-48E3-B36D-34D9085317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EE2E9-78B1-48E3-B36D-34D9085317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EE2E9-78B1-48E3-B36D-34D9085317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440EE2E9-78B1-48E3-B36D-34D9085317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EE2E9-78B1-48E3-B36D-34D9085317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EE2E9-78B1-48E3-B36D-34D9085317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440EE2E9-78B1-48E3-B36D-34D9085317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EE2E9-78B1-48E3-B36D-34D9085317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4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EE2E9-78B1-48E3-B36D-34D9085317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EE2E9-78B1-48E3-B36D-34D9085317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EE2E9-78B1-48E3-B36D-34D9085317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40EE2E9-78B1-48E3-B36D-34D9085317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1268413"/>
            <a:ext cx="7485062" cy="1470025"/>
          </a:xfrm>
        </p:spPr>
        <p:txBody>
          <a:bodyPr>
            <a:normAutofit fontScale="90000"/>
          </a:bodyPr>
          <a:lstStyle/>
          <a:p>
            <a:r>
              <a:rPr lang="sk-SK" b="1" u="sng" dirty="0" err="1" smtClean="0">
                <a:solidFill>
                  <a:schemeClr val="accent2"/>
                </a:solidFill>
                <a:latin typeface="Lucida Console" pitchFamily="49" charset="0"/>
              </a:rPr>
              <a:t>Food</a:t>
            </a:r>
            <a:r>
              <a:rPr lang="sk-SK" b="1" u="sng" dirty="0" smtClean="0">
                <a:solidFill>
                  <a:schemeClr val="accent2"/>
                </a:solidFill>
                <a:latin typeface="Lucida Console" pitchFamily="49" charset="0"/>
              </a:rPr>
              <a:t> </a:t>
            </a:r>
            <a:r>
              <a:rPr lang="sk-SK" b="1" u="sng" dirty="0" err="1" smtClean="0">
                <a:solidFill>
                  <a:schemeClr val="accent2"/>
                </a:solidFill>
                <a:latin typeface="Lucida Console" pitchFamily="49" charset="0"/>
              </a:rPr>
              <a:t>Riddles</a:t>
            </a:r>
            <a:r>
              <a:rPr lang="sk-SK" b="1" u="sng" dirty="0" smtClean="0">
                <a:solidFill>
                  <a:schemeClr val="accent2"/>
                </a:solidFill>
                <a:latin typeface="Lucida Console" pitchFamily="49" charset="0"/>
              </a:rPr>
              <a:t> For </a:t>
            </a:r>
            <a:r>
              <a:rPr lang="sk-SK" b="1" u="sng" dirty="0" err="1" smtClean="0">
                <a:solidFill>
                  <a:schemeClr val="accent2"/>
                </a:solidFill>
                <a:latin typeface="Lucida Console" pitchFamily="49" charset="0"/>
              </a:rPr>
              <a:t>Kids</a:t>
            </a:r>
            <a:r>
              <a:rPr lang="sk-SK" b="1" u="sng" dirty="0" smtClean="0">
                <a:solidFill>
                  <a:schemeClr val="accent2"/>
                </a:solidFill>
                <a:latin typeface="Lucida Console" pitchFamily="49" charset="0"/>
              </a:rPr>
              <a:t/>
            </a:r>
            <a:br>
              <a:rPr lang="sk-SK" b="1" u="sng" dirty="0" smtClean="0">
                <a:solidFill>
                  <a:schemeClr val="accent2"/>
                </a:solidFill>
                <a:latin typeface="Lucida Console" pitchFamily="49" charset="0"/>
              </a:rPr>
            </a:br>
            <a:r>
              <a:rPr lang="sk-SK" b="1" u="sng" dirty="0" smtClean="0">
                <a:solidFill>
                  <a:schemeClr val="accent2"/>
                </a:solidFill>
                <a:latin typeface="Lucida Console" pitchFamily="49" charset="0"/>
              </a:rPr>
              <a:t/>
            </a:r>
            <a:br>
              <a:rPr lang="sk-SK" b="1" u="sng" dirty="0" smtClean="0">
                <a:solidFill>
                  <a:schemeClr val="accent2"/>
                </a:solidFill>
                <a:latin typeface="Lucida Console" pitchFamily="49" charset="0"/>
              </a:rPr>
            </a:br>
            <a:r>
              <a:rPr lang="sk-SK" b="1" u="sng" dirty="0" smtClean="0">
                <a:solidFill>
                  <a:schemeClr val="accent2"/>
                </a:solidFill>
                <a:latin typeface="Lucida Console" pitchFamily="49" charset="0"/>
              </a:rPr>
              <a:t/>
            </a:r>
            <a:br>
              <a:rPr lang="sk-SK" b="1" u="sng" dirty="0" smtClean="0">
                <a:solidFill>
                  <a:schemeClr val="accent2"/>
                </a:solidFill>
                <a:latin typeface="Lucida Console" pitchFamily="49" charset="0"/>
              </a:rPr>
            </a:br>
            <a:r>
              <a:rPr lang="sk-SK" b="1" smtClean="0">
                <a:solidFill>
                  <a:schemeClr val="accent2"/>
                </a:solidFill>
                <a:latin typeface="Lucida Console" pitchFamily="49" charset="0"/>
              </a:rPr>
              <a:t>It´s</a:t>
            </a:r>
            <a:r>
              <a:rPr lang="sk-SK" b="1" dirty="0" smtClean="0">
                <a:solidFill>
                  <a:schemeClr val="accent2"/>
                </a:solidFill>
                <a:latin typeface="Lucida Console" pitchFamily="49" charset="0"/>
              </a:rPr>
              <a:t> </a:t>
            </a:r>
            <a:r>
              <a:rPr lang="sk-SK" b="1" dirty="0" err="1" smtClean="0">
                <a:solidFill>
                  <a:schemeClr val="accent2"/>
                </a:solidFill>
                <a:latin typeface="Lucida Console" pitchFamily="49" charset="0"/>
              </a:rPr>
              <a:t>useful</a:t>
            </a:r>
            <a:r>
              <a:rPr lang="sk-SK" b="1" dirty="0" smtClean="0">
                <a:solidFill>
                  <a:schemeClr val="accent2"/>
                </a:solidFill>
                <a:latin typeface="Lucida Console" pitchFamily="49" charset="0"/>
              </a:rPr>
              <a:t> for </a:t>
            </a:r>
            <a:r>
              <a:rPr lang="sk-SK" b="1" dirty="0" err="1" smtClean="0">
                <a:solidFill>
                  <a:schemeClr val="accent2"/>
                </a:solidFill>
                <a:latin typeface="Lucida Console" pitchFamily="49" charset="0"/>
              </a:rPr>
              <a:t>warming</a:t>
            </a:r>
            <a:r>
              <a:rPr lang="sk-SK" b="1" dirty="0" smtClean="0">
                <a:solidFill>
                  <a:schemeClr val="accent2"/>
                </a:solidFill>
                <a:latin typeface="Lucida Console" pitchFamily="49" charset="0"/>
              </a:rPr>
              <a:t> </a:t>
            </a:r>
            <a:r>
              <a:rPr lang="sk-SK" b="1" dirty="0" smtClean="0">
                <a:solidFill>
                  <a:schemeClr val="accent2"/>
                </a:solidFill>
                <a:latin typeface="Lucida Console" pitchFamily="49" charset="0"/>
              </a:rPr>
              <a:t>- </a:t>
            </a:r>
            <a:r>
              <a:rPr lang="sk-SK" b="1" dirty="0" err="1" smtClean="0">
                <a:solidFill>
                  <a:schemeClr val="accent2"/>
                </a:solidFill>
                <a:latin typeface="Lucida Console" pitchFamily="49" charset="0"/>
              </a:rPr>
              <a:t>up</a:t>
            </a:r>
            <a:r>
              <a:rPr lang="sk-SK" b="1" dirty="0" smtClean="0">
                <a:solidFill>
                  <a:schemeClr val="accent2"/>
                </a:solidFill>
                <a:latin typeface="Lucida Console" pitchFamily="49" charset="0"/>
              </a:rPr>
              <a:t>, </a:t>
            </a:r>
            <a:r>
              <a:rPr lang="sk-SK" b="1" dirty="0" err="1" smtClean="0">
                <a:solidFill>
                  <a:schemeClr val="accent2"/>
                </a:solidFill>
                <a:latin typeface="Lucida Console" pitchFamily="49" charset="0"/>
              </a:rPr>
              <a:t>motivation</a:t>
            </a:r>
            <a:r>
              <a:rPr lang="sk-SK" b="1" dirty="0" smtClean="0">
                <a:solidFill>
                  <a:schemeClr val="accent2"/>
                </a:solidFill>
                <a:latin typeface="Lucida Console" pitchFamily="49" charset="0"/>
              </a:rPr>
              <a:t>... </a:t>
            </a:r>
            <a:r>
              <a:rPr lang="sk-SK" b="1" dirty="0" smtClean="0">
                <a:solidFill>
                  <a:schemeClr val="accent2"/>
                </a:solidFill>
                <a:latin typeface="Lucida Console" pitchFamily="49" charset="0"/>
                <a:sym typeface="Wingdings" pitchFamily="2" charset="2"/>
              </a:rPr>
              <a:t></a:t>
            </a:r>
            <a:r>
              <a:rPr lang="sk-SK" b="1" dirty="0" smtClean="0">
                <a:solidFill>
                  <a:schemeClr val="accent2"/>
                </a:solidFill>
                <a:latin typeface="Lucida Console" pitchFamily="49" charset="0"/>
              </a:rPr>
              <a:t/>
            </a:r>
            <a:br>
              <a:rPr lang="sk-SK" b="1" dirty="0" smtClean="0">
                <a:solidFill>
                  <a:schemeClr val="accent2"/>
                </a:solidFill>
                <a:latin typeface="Lucida Console" pitchFamily="49" charset="0"/>
              </a:rPr>
            </a:br>
            <a:endParaRPr lang="sk-SK" b="1" u="sng" dirty="0" smtClean="0">
              <a:solidFill>
                <a:schemeClr val="accent2"/>
              </a:solidFill>
              <a:latin typeface="Lucida Console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268413"/>
            <a:ext cx="8229600" cy="2549525"/>
          </a:xfrm>
        </p:spPr>
        <p:txBody>
          <a:bodyPr/>
          <a:lstStyle/>
          <a:p>
            <a:pPr algn="ctr">
              <a:buFontTx/>
              <a:buNone/>
            </a:pPr>
            <a:r>
              <a:rPr lang="sk-SK" sz="3600" b="1" smtClean="0">
                <a:solidFill>
                  <a:schemeClr val="accent2"/>
                </a:solidFill>
                <a:latin typeface="Lucida Console" pitchFamily="49" charset="0"/>
              </a:rPr>
              <a:t>Where is the best place to eat pizza?</a:t>
            </a:r>
          </a:p>
        </p:txBody>
      </p:sp>
      <p:pic>
        <p:nvPicPr>
          <p:cNvPr id="32772" name="Picture 4" descr="pizz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3860800"/>
            <a:ext cx="3025775" cy="208756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196975"/>
            <a:ext cx="8229600" cy="2836863"/>
          </a:xfrm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3600" b="1" smtClean="0">
                <a:latin typeface="Lucida Console" pitchFamily="49" charset="0"/>
              </a:rPr>
              <a:t>  </a:t>
            </a:r>
            <a:r>
              <a:rPr lang="en-US" sz="3600" b="1" smtClean="0">
                <a:solidFill>
                  <a:schemeClr val="accent2"/>
                </a:solidFill>
                <a:latin typeface="Lucida Console" pitchFamily="49" charset="0"/>
              </a:rPr>
              <a:t>I</a:t>
            </a:r>
            <a:r>
              <a:rPr lang="sk-SK" sz="3600" b="1" smtClean="0">
                <a:solidFill>
                  <a:schemeClr val="accent2"/>
                </a:solidFill>
                <a:latin typeface="Lucida Console" pitchFamily="49" charset="0"/>
              </a:rPr>
              <a:t>n your mouth!</a:t>
            </a:r>
            <a:r>
              <a:rPr lang="en-US" sz="3600" b="1" smtClean="0">
                <a:latin typeface="Lucida Console" pitchFamily="49" charset="0"/>
              </a:rPr>
              <a:t> </a:t>
            </a:r>
          </a:p>
          <a:p>
            <a:endParaRPr lang="sk-SK" sz="3600" b="1" smtClean="0">
              <a:latin typeface="Lucida Console" pitchFamily="49" charset="0"/>
            </a:endParaRPr>
          </a:p>
        </p:txBody>
      </p:sp>
      <p:pic>
        <p:nvPicPr>
          <p:cNvPr id="29700" name="Picture 4" descr="mou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3429000"/>
            <a:ext cx="2663825" cy="19431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12875"/>
            <a:ext cx="8229600" cy="3240088"/>
          </a:xfrm>
        </p:spPr>
        <p:txBody>
          <a:bodyPr/>
          <a:lstStyle/>
          <a:p>
            <a:pPr algn="ctr">
              <a:buFontTx/>
              <a:buNone/>
            </a:pPr>
            <a:r>
              <a:rPr lang="sk-SK" sz="3600" b="1" smtClean="0">
                <a:solidFill>
                  <a:schemeClr val="accent2"/>
                </a:solidFill>
                <a:latin typeface="Lucida Console" pitchFamily="49" charset="0"/>
              </a:rPr>
              <a:t>How do you make a strawberry shake?</a:t>
            </a:r>
          </a:p>
        </p:txBody>
      </p:sp>
      <p:pic>
        <p:nvPicPr>
          <p:cNvPr id="33796" name="Picture 4" descr="milkshak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675" y="2924175"/>
            <a:ext cx="2952750" cy="34559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052513"/>
            <a:ext cx="8229600" cy="2333625"/>
          </a:xfrm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3600" b="1" smtClean="0">
                <a:solidFill>
                  <a:schemeClr val="accent2"/>
                </a:solidFill>
                <a:latin typeface="Lucida Console" pitchFamily="49" charset="0"/>
              </a:rPr>
              <a:t>T</a:t>
            </a:r>
            <a:r>
              <a:rPr lang="sk-SK" sz="3600" b="1" smtClean="0">
                <a:solidFill>
                  <a:schemeClr val="accent2"/>
                </a:solidFill>
                <a:latin typeface="Lucida Console" pitchFamily="49" charset="0"/>
              </a:rPr>
              <a:t>ake him to a horor movie</a:t>
            </a:r>
            <a:r>
              <a:rPr lang="en-US" sz="3600" b="1" smtClean="0">
                <a:solidFill>
                  <a:schemeClr val="accent2"/>
                </a:solidFill>
                <a:latin typeface="Lucida Console" pitchFamily="49" charset="0"/>
              </a:rPr>
              <a:t>! </a:t>
            </a:r>
          </a:p>
          <a:p>
            <a:endParaRPr lang="sk-SK" sz="3600" b="1" smtClean="0">
              <a:solidFill>
                <a:schemeClr val="accent2"/>
              </a:solidFill>
              <a:latin typeface="Lucida Console" pitchFamily="49" charset="0"/>
            </a:endParaRPr>
          </a:p>
        </p:txBody>
      </p:sp>
      <p:pic>
        <p:nvPicPr>
          <p:cNvPr id="26628" name="Picture 4" descr="horror mov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213" y="2781300"/>
            <a:ext cx="2736850" cy="32400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341438"/>
            <a:ext cx="8229600" cy="2765425"/>
          </a:xfrm>
        </p:spPr>
        <p:txBody>
          <a:bodyPr/>
          <a:lstStyle/>
          <a:p>
            <a:pPr algn="ctr">
              <a:buFontTx/>
              <a:buNone/>
            </a:pPr>
            <a:r>
              <a:rPr lang="sk-SK" b="1" smtClean="0"/>
              <a:t>  </a:t>
            </a:r>
            <a:r>
              <a:rPr lang="sk-SK" sz="3600" b="1" smtClean="0">
                <a:solidFill>
                  <a:schemeClr val="accent2"/>
                </a:solidFill>
                <a:latin typeface="Lucida Console" pitchFamily="49" charset="0"/>
              </a:rPr>
              <a:t>Why did the boy throw butter out of the window? </a:t>
            </a:r>
            <a:br>
              <a:rPr lang="sk-SK" sz="3600" b="1" smtClean="0">
                <a:solidFill>
                  <a:schemeClr val="accent2"/>
                </a:solidFill>
                <a:latin typeface="Lucida Console" pitchFamily="49" charset="0"/>
              </a:rPr>
            </a:br>
            <a:endParaRPr lang="sk-SK" sz="3600" b="1" smtClean="0">
              <a:solidFill>
                <a:schemeClr val="accent2"/>
              </a:solidFill>
              <a:latin typeface="Lucida Console" pitchFamily="49" charset="0"/>
            </a:endParaRPr>
          </a:p>
        </p:txBody>
      </p:sp>
      <p:pic>
        <p:nvPicPr>
          <p:cNvPr id="27652" name="Picture 4" descr="but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313" y="3357563"/>
            <a:ext cx="3025775" cy="20161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484313"/>
            <a:ext cx="8229600" cy="2549525"/>
          </a:xfrm>
        </p:spPr>
        <p:txBody>
          <a:bodyPr/>
          <a:lstStyle/>
          <a:p>
            <a:pPr algn="ctr">
              <a:buFontTx/>
              <a:buNone/>
            </a:pPr>
            <a:r>
              <a:rPr lang="sk-SK" b="1" smtClean="0"/>
              <a:t> </a:t>
            </a:r>
            <a:r>
              <a:rPr lang="sk-SK" sz="3600" b="1" smtClean="0">
                <a:solidFill>
                  <a:schemeClr val="accent2"/>
                </a:solidFill>
                <a:latin typeface="Lucida Console" pitchFamily="49" charset="0"/>
              </a:rPr>
              <a:t>He wanted to see a butterfly! </a:t>
            </a:r>
          </a:p>
          <a:p>
            <a:pPr algn="ctr"/>
            <a:endParaRPr lang="sk-SK" sz="3600" b="1" smtClean="0">
              <a:solidFill>
                <a:schemeClr val="accent2"/>
              </a:solidFill>
              <a:latin typeface="Lucida Console" pitchFamily="49" charset="0"/>
            </a:endParaRPr>
          </a:p>
        </p:txBody>
      </p:sp>
      <p:pic>
        <p:nvPicPr>
          <p:cNvPr id="30724" name="Picture 4" descr="butterfl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338" y="3213100"/>
            <a:ext cx="3024187" cy="31686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2781300"/>
            <a:ext cx="8229600" cy="1143000"/>
          </a:xfrm>
        </p:spPr>
        <p:txBody>
          <a:bodyPr/>
          <a:lstStyle/>
          <a:p>
            <a:r>
              <a:rPr lang="sk-SK" sz="3600" b="1" smtClean="0">
                <a:solidFill>
                  <a:schemeClr val="accent2"/>
                </a:solidFill>
                <a:latin typeface="Lucida Console" pitchFamily="49" charset="0"/>
              </a:rPr>
              <a:t>Thank you for your attention!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2636838"/>
            <a:ext cx="8964612" cy="2879725"/>
          </a:xfrm>
        </p:spPr>
        <p:txBody>
          <a:bodyPr/>
          <a:lstStyle/>
          <a:p>
            <a:pPr>
              <a:buFontTx/>
              <a:buNone/>
            </a:pPr>
            <a:endParaRPr lang="sk-SK" sz="3600" b="1" dirty="0" smtClean="0">
              <a:solidFill>
                <a:schemeClr val="accent2"/>
              </a:solidFill>
              <a:latin typeface="Lucida Console" pitchFamily="49" charset="0"/>
            </a:endParaRPr>
          </a:p>
          <a:p>
            <a:pPr algn="ctr">
              <a:buFontTx/>
              <a:buNone/>
            </a:pPr>
            <a:endParaRPr lang="sk-SK" sz="3600" b="1" dirty="0" smtClean="0">
              <a:solidFill>
                <a:schemeClr val="accent2"/>
              </a:solidFill>
              <a:latin typeface="Lucida Console" pitchFamily="49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1763688" y="2636912"/>
            <a:ext cx="54726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The end...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sk-SK" dirty="0" err="1" smtClean="0"/>
              <a:t>Many</a:t>
            </a:r>
            <a:r>
              <a:rPr lang="sk-SK" dirty="0" smtClean="0"/>
              <a:t> </a:t>
            </a:r>
            <a:r>
              <a:rPr lang="sk-SK" dirty="0" err="1" smtClean="0"/>
              <a:t>greetings</a:t>
            </a:r>
            <a:r>
              <a:rPr lang="sk-SK" dirty="0" smtClean="0"/>
              <a:t> </a:t>
            </a:r>
            <a:r>
              <a:rPr lang="sk-SK" dirty="0" err="1" smtClean="0"/>
              <a:t>from</a:t>
            </a:r>
            <a:r>
              <a:rPr lang="sk-SK" smtClean="0"/>
              <a:t> Slovakia!</a:t>
            </a:r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684213" y="1557338"/>
            <a:ext cx="76422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sk-SK" sz="3600" b="1">
                <a:solidFill>
                  <a:schemeClr val="accent2"/>
                </a:solidFill>
              </a:rPr>
              <a:t>What room is never entered?</a:t>
            </a:r>
            <a:r>
              <a:rPr lang="sk-SK" sz="3600">
                <a:latin typeface="Arial" pitchFamily="34" charset="0"/>
              </a:rPr>
              <a:t/>
            </a:r>
            <a:br>
              <a:rPr lang="sk-SK" sz="3600">
                <a:latin typeface="Arial" pitchFamily="34" charset="0"/>
              </a:rPr>
            </a:br>
            <a:endParaRPr lang="sk-SK" sz="3600">
              <a:latin typeface="Arial" pitchFamily="34" charset="0"/>
            </a:endParaRPr>
          </a:p>
        </p:txBody>
      </p:sp>
      <p:pic>
        <p:nvPicPr>
          <p:cNvPr id="3078" name="Picture 6" descr="ro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275" y="3573463"/>
            <a:ext cx="2665413" cy="251936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835150" y="1341438"/>
            <a:ext cx="43926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sk-SK" sz="3600" b="1">
                <a:solidFill>
                  <a:schemeClr val="accent2"/>
                </a:solidFill>
              </a:rPr>
              <a:t>A mushroom.</a:t>
            </a:r>
          </a:p>
        </p:txBody>
      </p:sp>
      <p:pic>
        <p:nvPicPr>
          <p:cNvPr id="4102" name="Picture 6" descr="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4438" y="3357563"/>
            <a:ext cx="4092575" cy="24479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79388" y="1268413"/>
            <a:ext cx="8605837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sk-SK" sz="3600" b="1">
                <a:solidFill>
                  <a:schemeClr val="accent2"/>
                </a:solidFill>
              </a:rPr>
              <a:t>What gets beaten, and whipped,</a:t>
            </a:r>
          </a:p>
          <a:p>
            <a:pPr algn="ctr"/>
            <a:r>
              <a:rPr lang="sk-SK" sz="3600" b="1">
                <a:solidFill>
                  <a:schemeClr val="accent2"/>
                </a:solidFill>
              </a:rPr>
              <a:t> but never cries?</a:t>
            </a:r>
            <a:br>
              <a:rPr lang="sk-SK" sz="3600" b="1">
                <a:solidFill>
                  <a:schemeClr val="accent2"/>
                </a:solidFill>
              </a:rPr>
            </a:br>
            <a:endParaRPr lang="sk-SK" sz="3600" b="1">
              <a:solidFill>
                <a:schemeClr val="accent2"/>
              </a:solidFill>
            </a:endParaRPr>
          </a:p>
        </p:txBody>
      </p:sp>
      <p:pic>
        <p:nvPicPr>
          <p:cNvPr id="5126" name="Picture 6" descr="c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4300" y="2997200"/>
            <a:ext cx="2519363" cy="24923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187450" y="1989138"/>
            <a:ext cx="2117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sk-SK" sz="3600" b="1">
                <a:solidFill>
                  <a:schemeClr val="accent2"/>
                </a:solidFill>
              </a:rPr>
              <a:t>An egg.</a:t>
            </a:r>
          </a:p>
        </p:txBody>
      </p:sp>
      <p:pic>
        <p:nvPicPr>
          <p:cNvPr id="7175" name="Picture 7" descr="eg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8400" y="3573463"/>
            <a:ext cx="3205163" cy="1820862"/>
          </a:xfrm>
          <a:prstGeom prst="rect">
            <a:avLst/>
          </a:prstGeom>
          <a:noFill/>
        </p:spPr>
      </p:pic>
      <p:pic>
        <p:nvPicPr>
          <p:cNvPr id="7176" name="Picture 8" descr="be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525" y="476250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96875" y="1628775"/>
            <a:ext cx="87471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sk-SK" sz="3600" b="1">
                <a:solidFill>
                  <a:schemeClr val="accent2"/>
                </a:solidFill>
              </a:rPr>
              <a:t>What are two things you cannot </a:t>
            </a:r>
          </a:p>
          <a:p>
            <a:pPr algn="ctr"/>
            <a:r>
              <a:rPr lang="sk-SK" sz="3600" b="1">
                <a:solidFill>
                  <a:schemeClr val="accent2"/>
                </a:solidFill>
              </a:rPr>
              <a:t>have for breakfast?</a:t>
            </a:r>
          </a:p>
        </p:txBody>
      </p:sp>
      <p:pic>
        <p:nvPicPr>
          <p:cNvPr id="21509" name="Picture 5" descr="breakfa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3213100"/>
            <a:ext cx="3397250" cy="19780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979613" y="2924175"/>
            <a:ext cx="5156200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sk-SK" sz="3600" b="1">
                <a:solidFill>
                  <a:schemeClr val="accent2"/>
                </a:solidFill>
              </a:rPr>
              <a:t>Lunch and dinner. </a:t>
            </a:r>
          </a:p>
        </p:txBody>
      </p:sp>
      <p:pic>
        <p:nvPicPr>
          <p:cNvPr id="22534" name="Picture 6" descr="lun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476250"/>
            <a:ext cx="3005137" cy="2232025"/>
          </a:xfrm>
          <a:prstGeom prst="rect">
            <a:avLst/>
          </a:prstGeom>
          <a:noFill/>
        </p:spPr>
      </p:pic>
      <p:pic>
        <p:nvPicPr>
          <p:cNvPr id="22536" name="Picture 8" descr="di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8538" y="4581525"/>
            <a:ext cx="2879725" cy="18002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341438"/>
            <a:ext cx="8229600" cy="2763837"/>
          </a:xfrm>
        </p:spPr>
        <p:txBody>
          <a:bodyPr/>
          <a:lstStyle/>
          <a:p>
            <a:pPr algn="ctr">
              <a:buFontTx/>
              <a:buNone/>
            </a:pPr>
            <a:r>
              <a:rPr lang="sk-SK" sz="3600" b="1" smtClean="0">
                <a:solidFill>
                  <a:schemeClr val="accent2"/>
                </a:solidFill>
                <a:latin typeface="Lucida Console" pitchFamily="49" charset="0"/>
              </a:rPr>
              <a:t>Is it O.K. to eat hot dogs with hands?</a:t>
            </a:r>
          </a:p>
        </p:txBody>
      </p:sp>
      <p:pic>
        <p:nvPicPr>
          <p:cNvPr id="31749" name="Picture 5" descr="eat wi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4300" y="4292600"/>
            <a:ext cx="2303463" cy="20161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125538"/>
            <a:ext cx="8229600" cy="2333625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b="1" smtClean="0"/>
              <a:t>  </a:t>
            </a:r>
            <a:r>
              <a:rPr lang="en-US" sz="3600" b="1" smtClean="0">
                <a:solidFill>
                  <a:schemeClr val="accent2"/>
                </a:solidFill>
                <a:latin typeface="Lucida Console" pitchFamily="49" charset="0"/>
              </a:rPr>
              <a:t>N</a:t>
            </a:r>
            <a:r>
              <a:rPr lang="sk-SK" sz="3600" b="1" smtClean="0">
                <a:solidFill>
                  <a:schemeClr val="accent2"/>
                </a:solidFill>
                <a:latin typeface="Lucida Console" pitchFamily="49" charset="0"/>
              </a:rPr>
              <a:t>o</a:t>
            </a:r>
            <a:r>
              <a:rPr lang="en-US" sz="3600" b="1" smtClean="0">
                <a:solidFill>
                  <a:schemeClr val="accent2"/>
                </a:solidFill>
                <a:latin typeface="Lucida Console" pitchFamily="49" charset="0"/>
              </a:rPr>
              <a:t>. H</a:t>
            </a:r>
            <a:r>
              <a:rPr lang="sk-SK" sz="3600" b="1" smtClean="0">
                <a:solidFill>
                  <a:schemeClr val="accent2"/>
                </a:solidFill>
                <a:latin typeface="Lucida Console" pitchFamily="49" charset="0"/>
              </a:rPr>
              <a:t>ot dogs don´t have hands!</a:t>
            </a:r>
          </a:p>
        </p:txBody>
      </p:sp>
      <p:pic>
        <p:nvPicPr>
          <p:cNvPr id="28677" name="Picture 5" descr="hot do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3429000"/>
            <a:ext cx="3024188" cy="21605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Cestovani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212</TotalTime>
  <Words>100</Words>
  <Application>Microsoft Office PowerPoint</Application>
  <PresentationFormat>Prezentácia na obrazovke (4:3)</PresentationFormat>
  <Paragraphs>23</Paragraphs>
  <Slides>17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18" baseType="lpstr">
      <vt:lpstr>Cestovanie</vt:lpstr>
      <vt:lpstr>Food Riddles For Kids   It´s useful for warming - up, motivation...  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  <vt:lpstr>Snímka 15</vt:lpstr>
      <vt:lpstr>Thank you for your attention!</vt:lpstr>
      <vt:lpstr>Snímka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Riddles For Kids   It´s useful for warming - up, motivation...  </dc:title>
  <cp:lastModifiedBy>ZSZBEHY</cp:lastModifiedBy>
  <cp:revision>1</cp:revision>
  <dcterms:created xsi:type="dcterms:W3CDTF">2009-03-25T15:19:50Z</dcterms:created>
  <dcterms:modified xsi:type="dcterms:W3CDTF">2018-02-06T16:37:47Z</dcterms:modified>
</cp:coreProperties>
</file>