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256" r:id="rId3"/>
    <p:sldId id="258" r:id="rId4"/>
    <p:sldId id="259" r:id="rId5"/>
    <p:sldId id="283" r:id="rId6"/>
    <p:sldId id="262" r:id="rId7"/>
    <p:sldId id="284" r:id="rId8"/>
    <p:sldId id="260" r:id="rId9"/>
    <p:sldId id="261" r:id="rId10"/>
    <p:sldId id="285" r:id="rId11"/>
    <p:sldId id="267" r:id="rId12"/>
    <p:sldId id="286" r:id="rId13"/>
    <p:sldId id="289" r:id="rId14"/>
    <p:sldId id="288" r:id="rId15"/>
    <p:sldId id="287" r:id="rId16"/>
    <p:sldId id="290" r:id="rId17"/>
    <p:sldId id="291" r:id="rId18"/>
    <p:sldId id="292" r:id="rId19"/>
    <p:sldId id="293" r:id="rId20"/>
    <p:sldId id="295" r:id="rId21"/>
    <p:sldId id="296" r:id="rId22"/>
    <p:sldId id="297" r:id="rId23"/>
    <p:sldId id="298" r:id="rId24"/>
    <p:sldId id="299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08.02.2020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08.02.2020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08.02.2020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43998" cy="1071570"/>
          </a:xfrm>
        </p:spPr>
        <p:txBody>
          <a:bodyPr>
            <a:noAutofit/>
          </a:bodyPr>
          <a:lstStyle/>
          <a:p>
            <a:r>
              <a:rPr lang="tr-TR" sz="3200" i="1" dirty="0" smtClean="0">
                <a:solidFill>
                  <a:srgbClr val="002060"/>
                </a:solidFill>
              </a:rPr>
              <a:t>AKSEKİ </a:t>
            </a:r>
            <a:r>
              <a:rPr lang="tr-TR" sz="3200" i="1" dirty="0" smtClean="0">
                <a:solidFill>
                  <a:srgbClr val="002060"/>
                </a:solidFill>
              </a:rPr>
              <a:t>EMİNE-AHMET BÜKÜŞOĞLU ORTAOKULU ÖĞRENCİLER </a:t>
            </a:r>
            <a:r>
              <a:rPr lang="tr-TR" sz="3200" i="1" dirty="0" smtClean="0">
                <a:solidFill>
                  <a:srgbClr val="002060"/>
                </a:solidFill>
              </a:rPr>
              <a:t>İÇİN TWİNSPACE KULLANIMI SUNUSU</a:t>
            </a:r>
            <a:endParaRPr lang="tr-TR" sz="3200" i="1" dirty="0">
              <a:solidFill>
                <a:srgbClr val="002060"/>
              </a:solidFill>
            </a:endParaRPr>
          </a:p>
        </p:txBody>
      </p:sp>
      <p:pic>
        <p:nvPicPr>
          <p:cNvPr id="6" name="5 İçerik Yer Tutucusu" descr="6dfdb51605636ea2bfde3e69579f49a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636912"/>
            <a:ext cx="3886348" cy="388634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863" y="-33542"/>
            <a:ext cx="9144000" cy="6891542"/>
          </a:xfrm>
          <a:prstGeom prst="rect">
            <a:avLst/>
          </a:prstGeom>
        </p:spPr>
      </p:pic>
      <p:sp>
        <p:nvSpPr>
          <p:cNvPr id="5" name="7 Dikdörtgen"/>
          <p:cNvSpPr/>
          <p:nvPr/>
        </p:nvSpPr>
        <p:spPr>
          <a:xfrm>
            <a:off x="6372200" y="2852936"/>
            <a:ext cx="2592288" cy="11521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Üyesi olduğunuz Twinspace’lerdeki tüm ortaklarınızla mesajlaşabilirsiniz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4 Sağ Ok"/>
          <p:cNvSpPr/>
          <p:nvPr/>
        </p:nvSpPr>
        <p:spPr>
          <a:xfrm rot="18705920">
            <a:off x="7588378" y="2294055"/>
            <a:ext cx="557480" cy="4213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4788024" y="1700808"/>
            <a:ext cx="2592288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Twinmail: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Mesajlaşma aracıdır. 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58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496" y="17328"/>
            <a:ext cx="9144000" cy="6840672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8316416" y="1196752"/>
            <a:ext cx="792088" cy="4320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Ok"/>
          <p:cNvSpPr/>
          <p:nvPr/>
        </p:nvSpPr>
        <p:spPr>
          <a:xfrm rot="18305485">
            <a:off x="7910367" y="1889431"/>
            <a:ext cx="119782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183560" y="2492895"/>
            <a:ext cx="3960440" cy="21452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Ayarlar sekmesinde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projenizi tanıtan bir açıklama yazabilir veya var olan bir açıklamayı değiştirebilirsiniz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Ayrıca projeniz için bir logo yükleyebilir ve mevcut temanızı yenileyebilirsiniz..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7524328" y="1628800"/>
            <a:ext cx="792088" cy="576064"/>
          </a:xfrm>
          <a:prstGeom prst="ellipse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8 Sağ Ok"/>
          <p:cNvSpPr/>
          <p:nvPr/>
        </p:nvSpPr>
        <p:spPr>
          <a:xfrm rot="769023">
            <a:off x="6047417" y="1493383"/>
            <a:ext cx="143252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3419872" y="1052736"/>
            <a:ext cx="2664296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 Profilinizi Düzenleyebilirsiniz.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2411760" y="1340768"/>
            <a:ext cx="0" cy="864096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Oval"/>
          <p:cNvSpPr/>
          <p:nvPr/>
        </p:nvSpPr>
        <p:spPr>
          <a:xfrm>
            <a:off x="1152128" y="476672"/>
            <a:ext cx="2987824" cy="86409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accent1"/>
                </a:solidFill>
              </a:rPr>
              <a:t>Duvar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(Mesaj Bırakabilirsiniz)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9" name="18 Oval"/>
          <p:cNvSpPr/>
          <p:nvPr/>
        </p:nvSpPr>
        <p:spPr>
          <a:xfrm>
            <a:off x="3509556" y="17328"/>
            <a:ext cx="1835696" cy="86409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 Değişikliği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Oval"/>
          <p:cNvSpPr/>
          <p:nvPr/>
        </p:nvSpPr>
        <p:spPr>
          <a:xfrm>
            <a:off x="5004048" y="404664"/>
            <a:ext cx="1728192" cy="86409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Fotoğraf Yükleme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Dikdörtgen"/>
          <p:cNvSpPr/>
          <p:nvPr/>
        </p:nvSpPr>
        <p:spPr>
          <a:xfrm>
            <a:off x="1030756" y="2185402"/>
            <a:ext cx="2749155" cy="10995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mesajları profilinize bakan herkes tarafından görülebilir.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993" y="260648"/>
            <a:ext cx="4248472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SAYFALAR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11560" y="1321604"/>
            <a:ext cx="77048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Etkinliklerinizi Bir Arada Toplayacağınız Yerdir.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11560" y="2113692"/>
            <a:ext cx="77048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 bir web sitesi veya Blog tarzındadır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11560" y="5046275"/>
            <a:ext cx="770485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Hangi Sayfaların Kimler tarafından görüntüleneceğini ve düzenleneceğini belirleyebilirsiniz</a:t>
            </a:r>
            <a:endParaRPr lang="tr-TR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15972" y="2924944"/>
            <a:ext cx="77048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Farklı Etkinlikler İçin Farklı Sayfalar Açılabilir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11560" y="3843045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Sayfaların sırasını değiştirebilir, günü geçenleri arşive atabilirsiniz.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87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9476"/>
            <a:ext cx="9143999" cy="3669764"/>
          </a:xfrm>
          <a:prstGeom prst="rect">
            <a:avLst/>
          </a:prstGeom>
        </p:spPr>
      </p:pic>
      <p:sp>
        <p:nvSpPr>
          <p:cNvPr id="5" name="8 Sağ Ok"/>
          <p:cNvSpPr/>
          <p:nvPr/>
        </p:nvSpPr>
        <p:spPr>
          <a:xfrm rot="1112660">
            <a:off x="3096509" y="2851624"/>
            <a:ext cx="143252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-32474" y="1556792"/>
            <a:ext cx="4320480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Sayfanın Adını Yazacağınız Alan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364088" y="1373029"/>
            <a:ext cx="2380302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Ayarlar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8 Sağ Ok"/>
          <p:cNvSpPr/>
          <p:nvPr/>
        </p:nvSpPr>
        <p:spPr>
          <a:xfrm rot="5843435">
            <a:off x="5324930" y="2711334"/>
            <a:ext cx="1655227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79512" y="5589240"/>
            <a:ext cx="2380302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Menü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8 Sağ Ok"/>
          <p:cNvSpPr/>
          <p:nvPr/>
        </p:nvSpPr>
        <p:spPr>
          <a:xfrm rot="16200000">
            <a:off x="721373" y="4546925"/>
            <a:ext cx="1004510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3707904" y="5013176"/>
            <a:ext cx="3456384" cy="14401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METİN YAZILACAK ALAN</a:t>
            </a:r>
            <a:endParaRPr lang="tr-TR" dirty="0"/>
          </a:p>
        </p:txBody>
      </p:sp>
      <p:sp>
        <p:nvSpPr>
          <p:cNvPr id="12" name="3 Dikdörtgen"/>
          <p:cNvSpPr/>
          <p:nvPr/>
        </p:nvSpPr>
        <p:spPr>
          <a:xfrm>
            <a:off x="216302" y="223343"/>
            <a:ext cx="8143407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ÖRNEK SAYFA ŞABLONU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42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992" y="260648"/>
            <a:ext cx="4759031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MATERYALLER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93376" y="2545740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Dokümanlarınızı Bir Araya Toplamak İçin Klasör ve Albüm Açabilirsiniz.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03897" y="3769876"/>
            <a:ext cx="77048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Resim dosyalarının sınırı </a:t>
            </a:r>
            <a:r>
              <a:rPr lang="tr-TR" sz="2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4Mb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’tır.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11560" y="4516958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Video paylaşımı için öncelikle </a:t>
            </a:r>
            <a:r>
              <a:rPr lang="tr-TR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Youtube</a:t>
            </a:r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ve </a:t>
            </a:r>
            <a:r>
              <a:rPr lang="tr-TR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Vimeo</a:t>
            </a:r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’ya yüklemeniz Gerekmektedir.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03897" y="5661248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Pdf, Word, Ppt, Rar, 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ip, </a:t>
            </a:r>
            <a:r>
              <a:rPr lang="tr-T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xcel dosyalarını </a:t>
            </a:r>
            <a:r>
              <a:rPr lang="tr-TR" sz="2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20Mb</a:t>
            </a:r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’ı geçmeyecek şekilde yükleyebilirsiniz.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11560" y="1321604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Fotoğraflar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tr-TR" sz="2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Videolar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ve </a:t>
            </a:r>
            <a:r>
              <a:rPr lang="tr-TR" sz="28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Dosyalar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olmak Üzere 3 Farklı Bölüme Sahiptir.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04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9144000" cy="3024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491227" y="539230"/>
            <a:ext cx="4320480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Albüm Oluşturma ve Albümlerin Listesi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067944" y="5445224"/>
            <a:ext cx="4320480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Görüntünün Yükleneceği Yer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8 Sağ Ok"/>
          <p:cNvSpPr/>
          <p:nvPr/>
        </p:nvSpPr>
        <p:spPr>
          <a:xfrm rot="13888727">
            <a:off x="3754370" y="5004687"/>
            <a:ext cx="983699" cy="5930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8 Sağ Ok"/>
          <p:cNvSpPr/>
          <p:nvPr/>
        </p:nvSpPr>
        <p:spPr>
          <a:xfrm rot="5742070">
            <a:off x="1316001" y="2118693"/>
            <a:ext cx="1169618" cy="5930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565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993" y="260648"/>
            <a:ext cx="4248472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FORUMLAR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11560" y="2473732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Buradaki Gönderileri Twinspace </a:t>
            </a:r>
            <a:r>
              <a:rPr lang="tr-T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Üyeleri 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Görebilmektedir.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87267" y="3654213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Forum Oturumlarını «</a:t>
            </a:r>
            <a:r>
              <a:rPr lang="tr-TR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Öğretmen Yöneticiler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Açabilir.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87267" y="4852789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Öğretmen Üyeler</a:t>
            </a:r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 </a:t>
            </a:r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Öğrenci Yöneticiler 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ise Oturumların Altına </a:t>
            </a:r>
            <a:r>
              <a:rPr lang="tr-TR" sz="2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Konu Başlığı </a:t>
            </a:r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Açabilir.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87267" y="6051365"/>
            <a:ext cx="770485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Tüm Üyeler Gönderilere Yorum Yapabilir.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11560" y="1321604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Üyelerin Belirli Konu Başlıkları Üzerinde Fikir Paylaşımı Yapabileceği Bir Alandır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0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338881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403648" y="2057543"/>
            <a:ext cx="3528392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Forum Ekleme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8 Sağ Ok"/>
          <p:cNvSpPr/>
          <p:nvPr/>
        </p:nvSpPr>
        <p:spPr>
          <a:xfrm rot="6588607">
            <a:off x="1392487" y="3419395"/>
            <a:ext cx="1313419" cy="5930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8 Sağ Ok"/>
          <p:cNvSpPr/>
          <p:nvPr/>
        </p:nvSpPr>
        <p:spPr>
          <a:xfrm rot="18445117">
            <a:off x="7214126" y="4505068"/>
            <a:ext cx="1313419" cy="5930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635896" y="5339310"/>
            <a:ext cx="5256584" cy="14053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Yazınızı düzenleyebilir, Forumu Arşive Atabilirsiniz.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3 Dikdörtgen"/>
          <p:cNvSpPr/>
          <p:nvPr/>
        </p:nvSpPr>
        <p:spPr>
          <a:xfrm>
            <a:off x="2699792" y="259395"/>
            <a:ext cx="3390879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FORUM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73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etin kutusu"/>
          <p:cNvSpPr txBox="1"/>
          <p:nvPr/>
        </p:nvSpPr>
        <p:spPr>
          <a:xfrm>
            <a:off x="467544" y="1553040"/>
            <a:ext cx="4464496" cy="46166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Odadaki sohbetler gizli değildir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sp>
        <p:nvSpPr>
          <p:cNvPr id="5" name="3 Dikdörtgen"/>
          <p:cNvSpPr/>
          <p:nvPr/>
        </p:nvSpPr>
        <p:spPr>
          <a:xfrm>
            <a:off x="2699792" y="259395"/>
            <a:ext cx="3390879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SOHBET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4 Metin kutusu"/>
          <p:cNvSpPr txBox="1"/>
          <p:nvPr/>
        </p:nvSpPr>
        <p:spPr>
          <a:xfrm>
            <a:off x="2051720" y="2628873"/>
            <a:ext cx="6948264" cy="954107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800" dirty="0" smtClean="0"/>
              <a:t>Tüm Sohbetler </a:t>
            </a:r>
            <a:r>
              <a:rPr lang="tr-TR" sz="2800" dirty="0"/>
              <a:t>K</a:t>
            </a:r>
            <a:r>
              <a:rPr lang="tr-TR" sz="2800" dirty="0" smtClean="0"/>
              <a:t>aydedilir ve Yönetici Kişiler Tarafından Okunabilir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7" name="4 Metin kutusu"/>
          <p:cNvSpPr txBox="1"/>
          <p:nvPr/>
        </p:nvSpPr>
        <p:spPr>
          <a:xfrm>
            <a:off x="498609" y="4244582"/>
            <a:ext cx="6192688" cy="523220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800" dirty="0" smtClean="0"/>
              <a:t>Sohbetler </a:t>
            </a:r>
            <a:r>
              <a:rPr lang="tr-TR" sz="2800" b="1" dirty="0" smtClean="0">
                <a:solidFill>
                  <a:srgbClr val="FF0000"/>
                </a:solidFill>
              </a:rPr>
              <a:t>3 Ay </a:t>
            </a:r>
            <a:r>
              <a:rPr lang="tr-TR" sz="2800" dirty="0" smtClean="0"/>
              <a:t>Süreyle Saklanmaktadır.</a:t>
            </a:r>
            <a:endParaRPr lang="tr-TR" sz="2400" dirty="0"/>
          </a:p>
        </p:txBody>
      </p:sp>
      <p:sp>
        <p:nvSpPr>
          <p:cNvPr id="8" name="4 Metin kutusu"/>
          <p:cNvSpPr txBox="1"/>
          <p:nvPr/>
        </p:nvSpPr>
        <p:spPr>
          <a:xfrm>
            <a:off x="3275856" y="5612802"/>
            <a:ext cx="5328592" cy="523220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800" dirty="0" smtClean="0"/>
              <a:t>Sohbet Geçmişini İndirebilirsiniz</a:t>
            </a:r>
            <a:r>
              <a:rPr lang="tr-TR" sz="2000" dirty="0" smtClean="0"/>
              <a:t>.</a:t>
            </a:r>
            <a:endParaRPr lang="tr-TR" sz="2000" dirty="0"/>
          </a:p>
        </p:txBody>
      </p:sp>
    </p:spTree>
    <p:extLst>
      <p:ext uri="{BB962C8B-B14F-4D97-AF65-F5344CB8AC3E}">
        <p14:creationId xmlns="" xmlns:p14="http://schemas.microsoft.com/office/powerpoint/2010/main" val="22370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6732240" y="2276872"/>
            <a:ext cx="2160239" cy="46166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Katılıcı Listesi</a:t>
            </a:r>
            <a:endParaRPr lang="tr-TR" sz="2000" dirty="0"/>
          </a:p>
        </p:txBody>
      </p:sp>
      <p:sp>
        <p:nvSpPr>
          <p:cNvPr id="6" name="8 Sağ Ok"/>
          <p:cNvSpPr/>
          <p:nvPr/>
        </p:nvSpPr>
        <p:spPr>
          <a:xfrm rot="16350145">
            <a:off x="7457607" y="1461463"/>
            <a:ext cx="948877" cy="4864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8 Sağ Ok"/>
          <p:cNvSpPr/>
          <p:nvPr/>
        </p:nvSpPr>
        <p:spPr>
          <a:xfrm rot="4555435">
            <a:off x="3967558" y="5577336"/>
            <a:ext cx="948877" cy="4864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4 Metin kutusu"/>
          <p:cNvSpPr txBox="1"/>
          <p:nvPr/>
        </p:nvSpPr>
        <p:spPr>
          <a:xfrm>
            <a:off x="2123728" y="4695527"/>
            <a:ext cx="3933931" cy="46166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Mesajınızı Gireceğiniz Kısım</a:t>
            </a:r>
            <a:endParaRPr lang="tr-TR" sz="2000" dirty="0"/>
          </a:p>
        </p:txBody>
      </p:sp>
      <p:sp>
        <p:nvSpPr>
          <p:cNvPr id="9" name="4 Metin kutusu"/>
          <p:cNvSpPr txBox="1"/>
          <p:nvPr/>
        </p:nvSpPr>
        <p:spPr>
          <a:xfrm>
            <a:off x="107504" y="3255367"/>
            <a:ext cx="4608512" cy="46166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2400" dirty="0" smtClean="0"/>
              <a:t>Sohbet Geçmişini İndirebilirsiniz</a:t>
            </a:r>
            <a:endParaRPr lang="tr-TR" sz="2000" dirty="0"/>
          </a:p>
        </p:txBody>
      </p:sp>
      <p:sp>
        <p:nvSpPr>
          <p:cNvPr id="10" name="8 Sağ Ok"/>
          <p:cNvSpPr/>
          <p:nvPr/>
        </p:nvSpPr>
        <p:spPr>
          <a:xfrm rot="6337299">
            <a:off x="-184585" y="4743674"/>
            <a:ext cx="2492899" cy="4864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3 Dikdörtgen"/>
          <p:cNvSpPr/>
          <p:nvPr/>
        </p:nvSpPr>
        <p:spPr>
          <a:xfrm>
            <a:off x="1331640" y="58024"/>
            <a:ext cx="4536503" cy="15696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SOHBET ODASI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489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Resim" descr="ETWİNNİNİ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0647" y="2492896"/>
            <a:ext cx="3427209" cy="2592288"/>
          </a:xfrm>
          <a:prstGeom prst="rect">
            <a:avLst/>
          </a:prstGeom>
        </p:spPr>
      </p:pic>
      <p:pic>
        <p:nvPicPr>
          <p:cNvPr id="10" name="9 Resim" descr="erasmus+logo_m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5877272"/>
            <a:ext cx="2520280" cy="79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2 Alt Başlık"/>
          <p:cNvSpPr>
            <a:spLocks noGrp="1"/>
          </p:cNvSpPr>
          <p:nvPr>
            <p:ph type="subTitle" idx="1"/>
          </p:nvPr>
        </p:nvSpPr>
        <p:spPr>
          <a:xfrm>
            <a:off x="2915816" y="6021288"/>
            <a:ext cx="3312040" cy="576064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www.etwinning.net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1115616" y="824009"/>
            <a:ext cx="7200800" cy="110799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Yeni Twinspace</a:t>
            </a:r>
            <a:endParaRPr lang="tr-TR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17 Resim" descr="etwinning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818422"/>
            <a:ext cx="2664296" cy="800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8993" y="260648"/>
            <a:ext cx="4248472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ÜYELER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11560" y="2276872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Üyelerin Statüleri Burada Değiştirebilirsiniz.</a:t>
            </a:r>
          </a:p>
          <a:p>
            <a:pPr algn="ctr"/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Yönetici</a:t>
            </a:r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Üye</a:t>
            </a:r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87267" y="3356992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Kayıtlı Öğrencilerinizin Listesini Alabilir ve Şifrelerini Değiştirebilirsiniz. 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87267" y="4437112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Tüm Üyeler ile Kolaylıkla İrtibata Geçebilirsiniz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87267" y="5571237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Arama kısmına isim yazarak istediğiniz kişinin profiline kolaylıkla erişebilirsiniz.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611560" y="1178749"/>
            <a:ext cx="7704856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Projenize </a:t>
            </a:r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Öğretmen</a:t>
            </a:r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Öğrenci</a:t>
            </a:r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tr-TR" sz="28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Ziyaretçi</a:t>
            </a:r>
            <a:r>
              <a:rPr lang="tr-T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davet edeceğiniz alandır.</a:t>
            </a:r>
            <a:endParaRPr lang="tr-TR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91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06" y="1278131"/>
            <a:ext cx="9144000" cy="4085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6 Oval"/>
          <p:cNvSpPr/>
          <p:nvPr/>
        </p:nvSpPr>
        <p:spPr>
          <a:xfrm>
            <a:off x="7596336" y="3933056"/>
            <a:ext cx="1656184" cy="1224136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8 Düz Ok Bağlayıcısı"/>
          <p:cNvCxnSpPr/>
          <p:nvPr/>
        </p:nvCxnSpPr>
        <p:spPr>
          <a:xfrm flipV="1">
            <a:off x="6804248" y="4994434"/>
            <a:ext cx="1224136" cy="738822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4 Metin kutusu"/>
          <p:cNvSpPr txBox="1"/>
          <p:nvPr/>
        </p:nvSpPr>
        <p:spPr>
          <a:xfrm>
            <a:off x="3851920" y="5733256"/>
            <a:ext cx="4608512" cy="830997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Üye Davet Etme ve Mevcut Üyelere Mesaj Yazma Modülü</a:t>
            </a:r>
            <a:endParaRPr lang="tr-TR" sz="2000" dirty="0"/>
          </a:p>
        </p:txBody>
      </p:sp>
      <p:sp>
        <p:nvSpPr>
          <p:cNvPr id="10" name="5 Oval"/>
          <p:cNvSpPr/>
          <p:nvPr/>
        </p:nvSpPr>
        <p:spPr>
          <a:xfrm>
            <a:off x="2987824" y="3429000"/>
            <a:ext cx="1656184" cy="86409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8 Düz Ok Bağlayıcısı"/>
          <p:cNvCxnSpPr/>
          <p:nvPr/>
        </p:nvCxnSpPr>
        <p:spPr>
          <a:xfrm flipH="1">
            <a:off x="3815916" y="2551217"/>
            <a:ext cx="216024" cy="1016743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 Metin kutusu"/>
          <p:cNvSpPr txBox="1"/>
          <p:nvPr/>
        </p:nvSpPr>
        <p:spPr>
          <a:xfrm>
            <a:off x="2699792" y="1335789"/>
            <a:ext cx="4608512" cy="1200329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Öğrencilerinizin listesini şifreleriyle birlikte alabileceğiniz bölüm</a:t>
            </a:r>
          </a:p>
        </p:txBody>
      </p:sp>
      <p:sp>
        <p:nvSpPr>
          <p:cNvPr id="18" name="6 Oval"/>
          <p:cNvSpPr/>
          <p:nvPr/>
        </p:nvSpPr>
        <p:spPr>
          <a:xfrm>
            <a:off x="-8182" y="3501008"/>
            <a:ext cx="2203917" cy="720080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9" name="8 Düz Ok Bağlayıcısı"/>
          <p:cNvCxnSpPr/>
          <p:nvPr/>
        </p:nvCxnSpPr>
        <p:spPr>
          <a:xfrm flipV="1">
            <a:off x="1115616" y="4293096"/>
            <a:ext cx="0" cy="864096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4 Metin kutusu"/>
          <p:cNvSpPr txBox="1"/>
          <p:nvPr/>
        </p:nvSpPr>
        <p:spPr>
          <a:xfrm>
            <a:off x="107504" y="5301208"/>
            <a:ext cx="2736304" cy="830997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İsim Yazarak Üye Arayabilirsiniz</a:t>
            </a:r>
            <a:endParaRPr lang="tr-TR" sz="2000" dirty="0"/>
          </a:p>
        </p:txBody>
      </p:sp>
      <p:sp>
        <p:nvSpPr>
          <p:cNvPr id="23" name="3 Dikdörtgen"/>
          <p:cNvSpPr/>
          <p:nvPr/>
        </p:nvSpPr>
        <p:spPr>
          <a:xfrm>
            <a:off x="2339752" y="65900"/>
            <a:ext cx="4248472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ÜYELER</a:t>
            </a:r>
            <a:endParaRPr lang="tr-T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9741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01" y="-27383"/>
            <a:ext cx="9155700" cy="1656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628800"/>
            <a:ext cx="9143999" cy="2364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93475"/>
            <a:ext cx="9143999" cy="286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ikdörtgen 6"/>
          <p:cNvSpPr/>
          <p:nvPr/>
        </p:nvSpPr>
        <p:spPr>
          <a:xfrm>
            <a:off x="323528" y="-747464"/>
            <a:ext cx="86704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tr-TR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23528" y="1296056"/>
            <a:ext cx="86704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tr-TR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35230" y="3540680"/>
            <a:ext cx="86704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tr-TR" sz="1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662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9" y="1844824"/>
            <a:ext cx="9144000" cy="2817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6 Oval"/>
          <p:cNvSpPr/>
          <p:nvPr/>
        </p:nvSpPr>
        <p:spPr>
          <a:xfrm>
            <a:off x="0" y="1844824"/>
            <a:ext cx="2843808" cy="2232248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4603707" y="2060848"/>
            <a:ext cx="4104456" cy="216024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8 Düz Ok Bağlayıcısı"/>
          <p:cNvCxnSpPr/>
          <p:nvPr/>
        </p:nvCxnSpPr>
        <p:spPr>
          <a:xfrm flipH="1" flipV="1">
            <a:off x="1691680" y="4221088"/>
            <a:ext cx="504056" cy="1214938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4 Metin kutusu"/>
          <p:cNvSpPr txBox="1"/>
          <p:nvPr/>
        </p:nvSpPr>
        <p:spPr>
          <a:xfrm>
            <a:off x="287141" y="5373216"/>
            <a:ext cx="4356867" cy="1200329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Daha Önce eTwinning Üzerinde Projeye Katılmış Olan Öğrenciler</a:t>
            </a:r>
            <a:endParaRPr lang="tr-TR" sz="2000" dirty="0"/>
          </a:p>
        </p:txBody>
      </p:sp>
      <p:cxnSp>
        <p:nvCxnSpPr>
          <p:cNvPr id="11" name="8 Düz Ok Bağlayıcısı"/>
          <p:cNvCxnSpPr/>
          <p:nvPr/>
        </p:nvCxnSpPr>
        <p:spPr>
          <a:xfrm>
            <a:off x="4427984" y="1340768"/>
            <a:ext cx="1392992" cy="1241964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 Metin kutusu"/>
          <p:cNvSpPr txBox="1"/>
          <p:nvPr/>
        </p:nvSpPr>
        <p:spPr>
          <a:xfrm>
            <a:off x="1945530" y="655632"/>
            <a:ext cx="4356867" cy="830997"/>
          </a:xfrm>
          <a:prstGeom prst="rect">
            <a:avLst/>
          </a:prstGeom>
          <a:ln/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İlk Defa Projeye Katılacak Olan Öğrenciler İçin</a:t>
            </a:r>
            <a:endParaRPr lang="tr-TR" sz="2000" dirty="0"/>
          </a:p>
        </p:txBody>
      </p:sp>
    </p:spTree>
    <p:extLst>
      <p:ext uri="{BB962C8B-B14F-4D97-AF65-F5344CB8AC3E}">
        <p14:creationId xmlns="" xmlns:p14="http://schemas.microsoft.com/office/powerpoint/2010/main" val="1852297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2044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5 Oval"/>
          <p:cNvSpPr/>
          <p:nvPr/>
        </p:nvSpPr>
        <p:spPr>
          <a:xfrm>
            <a:off x="3419872" y="1211101"/>
            <a:ext cx="1543874" cy="100811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8 Düz Ok Bağlayıcısı"/>
          <p:cNvCxnSpPr/>
          <p:nvPr/>
        </p:nvCxnSpPr>
        <p:spPr>
          <a:xfrm flipV="1">
            <a:off x="2962984" y="2132856"/>
            <a:ext cx="744920" cy="849747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4 Metin kutusu"/>
          <p:cNvSpPr txBox="1"/>
          <p:nvPr/>
        </p:nvSpPr>
        <p:spPr>
          <a:xfrm>
            <a:off x="395536" y="3063806"/>
            <a:ext cx="4752528" cy="1200329"/>
          </a:xfrm>
          <a:prstGeom prst="rect">
            <a:avLst/>
          </a:prstGeom>
          <a:ln/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Adını ve Soyadını Yazdığınız Öğrenci İçin Sistem Otomatik Bir Kullanıcı Adı Atar.</a:t>
            </a:r>
            <a:endParaRPr lang="tr-TR" sz="2000" b="1" dirty="0"/>
          </a:p>
        </p:txBody>
      </p:sp>
      <p:sp>
        <p:nvSpPr>
          <p:cNvPr id="10" name="6 Oval"/>
          <p:cNvSpPr/>
          <p:nvPr/>
        </p:nvSpPr>
        <p:spPr>
          <a:xfrm>
            <a:off x="5148064" y="1103089"/>
            <a:ext cx="1656184" cy="1224136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8 Düz Ok Bağlayıcısı"/>
          <p:cNvCxnSpPr/>
          <p:nvPr/>
        </p:nvCxnSpPr>
        <p:spPr>
          <a:xfrm flipH="1" flipV="1">
            <a:off x="6072001" y="2327225"/>
            <a:ext cx="90533" cy="2386303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 Metin kutusu"/>
          <p:cNvSpPr txBox="1"/>
          <p:nvPr/>
        </p:nvSpPr>
        <p:spPr>
          <a:xfrm>
            <a:off x="2627784" y="4794731"/>
            <a:ext cx="5713183" cy="1200329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Öğrencilerin Şifresini Siz Belirliyorsunuz. En az </a:t>
            </a:r>
            <a:r>
              <a:rPr lang="tr-TR" sz="2400" b="1" dirty="0" smtClean="0">
                <a:solidFill>
                  <a:srgbClr val="FF0000"/>
                </a:solidFill>
              </a:rPr>
              <a:t>6</a:t>
            </a:r>
            <a:r>
              <a:rPr lang="tr-TR" sz="2400" b="1" dirty="0" smtClean="0"/>
              <a:t> Karakterden Oluşmasına Dikkat Edin</a:t>
            </a:r>
            <a:endParaRPr lang="tr-TR" sz="2000" b="1" dirty="0"/>
          </a:p>
        </p:txBody>
      </p:sp>
    </p:spTree>
    <p:extLst>
      <p:ext uri="{BB962C8B-B14F-4D97-AF65-F5344CB8AC3E}">
        <p14:creationId xmlns="" xmlns:p14="http://schemas.microsoft.com/office/powerpoint/2010/main" val="748768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7068" y="240990"/>
            <a:ext cx="86004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Öğrenciler için Twinspace</a:t>
            </a:r>
            <a:endParaRPr lang="tr-TR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236422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187624" y="2302499"/>
            <a:ext cx="4586033" cy="58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www.etwinning.net</a:t>
            </a:r>
            <a:endParaRPr lang="tr-TR" sz="32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666721"/>
            <a:ext cx="9114635" cy="2165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ikdörtgen 7"/>
          <p:cNvSpPr/>
          <p:nvPr/>
        </p:nvSpPr>
        <p:spPr>
          <a:xfrm>
            <a:off x="1547664" y="3901867"/>
            <a:ext cx="5616624" cy="584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twinspace.etwinning.net</a:t>
            </a:r>
            <a:endParaRPr lang="tr-TR" sz="32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-34817" y="2135556"/>
            <a:ext cx="6351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1</a:t>
            </a:r>
            <a:endParaRPr lang="tr-TR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39552" y="3240624"/>
            <a:ext cx="7809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2</a:t>
            </a:r>
            <a:endParaRPr lang="tr-TR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9845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7715" y="2780928"/>
            <a:ext cx="4958954" cy="2619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6 Oval"/>
          <p:cNvSpPr/>
          <p:nvPr/>
        </p:nvSpPr>
        <p:spPr>
          <a:xfrm>
            <a:off x="4717192" y="2492896"/>
            <a:ext cx="1368152" cy="936104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4 Metin kutusu"/>
          <p:cNvSpPr txBox="1"/>
          <p:nvPr/>
        </p:nvSpPr>
        <p:spPr>
          <a:xfrm>
            <a:off x="755576" y="836419"/>
            <a:ext cx="5713183" cy="83099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Öğrenciler Twinspace’in dilini değiştirebilirler.</a:t>
            </a:r>
            <a:endParaRPr lang="tr-TR" sz="2000" b="1" dirty="0"/>
          </a:p>
        </p:txBody>
      </p:sp>
      <p:cxnSp>
        <p:nvCxnSpPr>
          <p:cNvPr id="7" name="8 Düz Ok Bağlayıcısı"/>
          <p:cNvCxnSpPr/>
          <p:nvPr/>
        </p:nvCxnSpPr>
        <p:spPr>
          <a:xfrm>
            <a:off x="3779912" y="1667416"/>
            <a:ext cx="1138184" cy="843585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40960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88" y="0"/>
            <a:ext cx="9144000" cy="1019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5 Oval"/>
          <p:cNvSpPr/>
          <p:nvPr/>
        </p:nvSpPr>
        <p:spPr>
          <a:xfrm>
            <a:off x="4211960" y="0"/>
            <a:ext cx="1543874" cy="100811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8 Düz Ok Bağlayıcısı"/>
          <p:cNvCxnSpPr/>
          <p:nvPr/>
        </p:nvCxnSpPr>
        <p:spPr>
          <a:xfrm flipV="1">
            <a:off x="3635896" y="1019048"/>
            <a:ext cx="744920" cy="849747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4 Metin kutusu"/>
          <p:cNvSpPr txBox="1"/>
          <p:nvPr/>
        </p:nvSpPr>
        <p:spPr>
          <a:xfrm>
            <a:off x="539552" y="1879731"/>
            <a:ext cx="4752528" cy="1569660"/>
          </a:xfrm>
          <a:prstGeom prst="rect">
            <a:avLst/>
          </a:prstGeom>
          <a:ln/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Öğrenci Üye, Ana sayfadaki </a:t>
            </a:r>
            <a:r>
              <a:rPr lang="tr-T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</a:t>
            </a:r>
            <a:r>
              <a:rPr lang="tr-TR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Günlüğü</a:t>
            </a:r>
            <a:r>
              <a:rPr lang="tr-TR" sz="2400" b="1" dirty="0" err="1" smtClean="0"/>
              <a:t>’nü</a:t>
            </a:r>
            <a:r>
              <a:rPr lang="tr-TR" sz="2400" b="1" dirty="0" smtClean="0"/>
              <a:t> Görüntüleyebilir, Ancak Mesaj </a:t>
            </a:r>
            <a:r>
              <a:rPr lang="tr-T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YAZAMAZ</a:t>
            </a:r>
            <a:r>
              <a:rPr lang="tr-TR" sz="2400" b="1" dirty="0" smtClean="0"/>
              <a:t>.</a:t>
            </a:r>
            <a:endParaRPr lang="tr-TR" sz="2000" b="1" dirty="0"/>
          </a:p>
        </p:txBody>
      </p:sp>
      <p:cxnSp>
        <p:nvCxnSpPr>
          <p:cNvPr id="10" name="8 Düz Ok Bağlayıcısı"/>
          <p:cNvCxnSpPr/>
          <p:nvPr/>
        </p:nvCxnSpPr>
        <p:spPr>
          <a:xfrm flipH="1" flipV="1">
            <a:off x="5292080" y="1008113"/>
            <a:ext cx="864096" cy="2694744"/>
          </a:xfrm>
          <a:prstGeom prst="straightConnector1">
            <a:avLst/>
          </a:prstGeom>
          <a:ln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 Metin kutusu"/>
          <p:cNvSpPr txBox="1"/>
          <p:nvPr/>
        </p:nvSpPr>
        <p:spPr>
          <a:xfrm>
            <a:off x="3642130" y="3744585"/>
            <a:ext cx="4752528" cy="830997"/>
          </a:xfrm>
          <a:prstGeom prst="rect">
            <a:avLst/>
          </a:prstGeom>
          <a:ln/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u="sng" dirty="0" smtClean="0">
                <a:solidFill>
                  <a:srgbClr val="FF0000"/>
                </a:solidFill>
              </a:rPr>
              <a:t>Öğrenci Yönetici</a:t>
            </a:r>
            <a:r>
              <a:rPr lang="tr-TR" sz="2400" b="1" dirty="0" smtClean="0"/>
              <a:t>, Günlük için Gönderi </a:t>
            </a:r>
            <a:r>
              <a:rPr lang="tr-T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YAZABİLİR.</a:t>
            </a:r>
            <a:endParaRPr lang="tr-T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4 Metin kutusu"/>
          <p:cNvSpPr txBox="1"/>
          <p:nvPr/>
        </p:nvSpPr>
        <p:spPr>
          <a:xfrm>
            <a:off x="2339752" y="5228065"/>
            <a:ext cx="5713183" cy="83099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HİÇBİR ÖĞRENCİ ÖĞRETMEN BÜLTENİNİ GÖREMEZ</a:t>
            </a:r>
            <a:r>
              <a:rPr lang="tr-TR" sz="2400" b="1" dirty="0" smtClean="0"/>
              <a:t>.</a:t>
            </a:r>
            <a:endParaRPr lang="tr-TR" sz="2000" b="1" dirty="0"/>
          </a:p>
        </p:txBody>
      </p:sp>
      <p:pic>
        <p:nvPicPr>
          <p:cNvPr id="1026" name="Picture 2" descr="http://www.surekligelisim.com/wp-content/uploads/yasak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1" y="4552734"/>
            <a:ext cx="2040582" cy="2104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4346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1857"/>
            <a:ext cx="9144000" cy="3514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935596" y="548680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Profil Ayarlarını Değiştirebilirler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074" name="Picture 2" descr="https://cas.eun.org/cas/images/etwinning/twinspace/etwinning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143"/>
            <a:ext cx="9144000" cy="1671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9647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9144000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935596" y="548680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DUVAR’lara Mesaj Bırakabilirler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50" name="Picture 2" descr="http://twinspacelink.files.wordpress.com/2012/03/twinspa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5443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301208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 smtClean="0"/>
              <a:t>Twinspace,</a:t>
            </a:r>
            <a:r>
              <a:rPr lang="tr-TR" sz="2800" dirty="0" smtClean="0"/>
              <a:t> </a:t>
            </a:r>
            <a:r>
              <a:rPr lang="tr-TR" sz="2800" dirty="0" smtClean="0">
                <a:solidFill>
                  <a:srgbClr val="FF0000"/>
                </a:solidFill>
              </a:rPr>
              <a:t>eTwinning Projeleri için online bir </a:t>
            </a:r>
            <a:r>
              <a:rPr lang="tr-TR" sz="2800" u="sng" dirty="0" smtClean="0">
                <a:solidFill>
                  <a:srgbClr val="FF0000"/>
                </a:solidFill>
              </a:rPr>
              <a:t>çalışma alanıdır</a:t>
            </a:r>
            <a:r>
              <a:rPr lang="tr-TR" sz="2800" dirty="0" smtClean="0"/>
              <a:t>. </a:t>
            </a:r>
          </a:p>
          <a:p>
            <a:pPr algn="just"/>
            <a:r>
              <a:rPr lang="en-US" sz="2800" b="1" dirty="0" smtClean="0"/>
              <a:t>Twin</a:t>
            </a:r>
            <a:r>
              <a:rPr lang="tr-TR" sz="2800" b="1" dirty="0" smtClean="0"/>
              <a:t>s</a:t>
            </a:r>
            <a:r>
              <a:rPr lang="en-US" sz="2800" b="1" dirty="0" smtClean="0"/>
              <a:t>pace</a:t>
            </a:r>
            <a:r>
              <a:rPr lang="tr-TR" sz="2800" b="1" dirty="0" smtClean="0"/>
              <a:t>, </a:t>
            </a:r>
            <a:r>
              <a:rPr lang="tr-TR" sz="2800" dirty="0" smtClean="0">
                <a:solidFill>
                  <a:schemeClr val="accent1"/>
                </a:solidFill>
              </a:rPr>
              <a:t>sadece yöneticiler tarafından izin verilen kişilerin erişim sağlayabildiği </a:t>
            </a:r>
            <a:r>
              <a:rPr lang="tr-TR" sz="2800" u="sng" dirty="0" smtClean="0">
                <a:solidFill>
                  <a:schemeClr val="accent1"/>
                </a:solidFill>
              </a:rPr>
              <a:t>özel</a:t>
            </a:r>
            <a:r>
              <a:rPr lang="tr-TR" sz="2800" dirty="0" smtClean="0">
                <a:solidFill>
                  <a:schemeClr val="accent1"/>
                </a:solidFill>
              </a:rPr>
              <a:t> bir yerdir</a:t>
            </a:r>
            <a:r>
              <a:rPr lang="tr-TR" sz="2800" dirty="0" smtClean="0"/>
              <a:t>.</a:t>
            </a:r>
            <a:r>
              <a:rPr lang="en-US" dirty="0" smtClean="0"/>
              <a:t> </a:t>
            </a:r>
            <a:endParaRPr lang="tr-TR" dirty="0" smtClean="0"/>
          </a:p>
          <a:p>
            <a:pPr algn="just"/>
            <a:r>
              <a:rPr lang="tr-TR" sz="2800" b="1" dirty="0" smtClean="0"/>
              <a:t>Twinspace, </a:t>
            </a:r>
            <a:r>
              <a:rPr lang="tr-TR" sz="2800" dirty="0" smtClean="0">
                <a:solidFill>
                  <a:srgbClr val="FF0000"/>
                </a:solidFill>
              </a:rPr>
              <a:t>öğrenci ve öğretmenlerin birlikte çalışabildiği sanal bir </a:t>
            </a:r>
            <a:r>
              <a:rPr lang="tr-TR" sz="2800" u="sng" dirty="0" smtClean="0">
                <a:solidFill>
                  <a:srgbClr val="FF0000"/>
                </a:solidFill>
              </a:rPr>
              <a:t>sınıftır</a:t>
            </a:r>
            <a:r>
              <a:rPr lang="tr-TR" sz="2800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en-US" sz="2800" b="1" dirty="0" smtClean="0"/>
              <a:t>Twin</a:t>
            </a:r>
            <a:r>
              <a:rPr lang="tr-TR" sz="2800" b="1" dirty="0" smtClean="0"/>
              <a:t>s</a:t>
            </a:r>
            <a:r>
              <a:rPr lang="en-US" sz="2800" b="1" dirty="0" smtClean="0"/>
              <a:t>pace</a:t>
            </a:r>
            <a:r>
              <a:rPr lang="tr-TR" sz="2800" b="1" dirty="0" smtClean="0"/>
              <a:t>,</a:t>
            </a:r>
            <a:r>
              <a:rPr lang="en-US" sz="2800" dirty="0" smtClean="0"/>
              <a:t> </a:t>
            </a:r>
            <a:r>
              <a:rPr lang="tr-TR" sz="2800" dirty="0" smtClean="0">
                <a:solidFill>
                  <a:schemeClr val="accent1"/>
                </a:solidFill>
              </a:rPr>
              <a:t>çalışma planlarının yapıldığı ve bu planların sürekli olarak geliştirildiği bir </a:t>
            </a:r>
            <a:r>
              <a:rPr lang="tr-TR" sz="2800" u="sng" dirty="0" smtClean="0">
                <a:solidFill>
                  <a:schemeClr val="accent1"/>
                </a:solidFill>
              </a:rPr>
              <a:t>merkezdir</a:t>
            </a:r>
            <a:r>
              <a:rPr lang="tr-TR" sz="2800" dirty="0" smtClean="0">
                <a:solidFill>
                  <a:schemeClr val="accent1"/>
                </a:solidFill>
              </a:rPr>
              <a:t>.</a:t>
            </a:r>
            <a:r>
              <a:rPr lang="tr-TR" sz="2800" dirty="0" smtClean="0"/>
              <a:t> </a:t>
            </a:r>
          </a:p>
          <a:p>
            <a:pPr algn="just"/>
            <a:r>
              <a:rPr lang="tr-TR" sz="2800" b="1" dirty="0" smtClean="0"/>
              <a:t>Twinspace, </a:t>
            </a:r>
            <a:r>
              <a:rPr lang="tr-TR" sz="2800" u="sng" dirty="0" smtClean="0">
                <a:solidFill>
                  <a:srgbClr val="FF0000"/>
                </a:solidFill>
              </a:rPr>
              <a:t>Okulların</a:t>
            </a:r>
            <a:r>
              <a:rPr lang="tr-TR" sz="2800" dirty="0" smtClean="0">
                <a:solidFill>
                  <a:srgbClr val="FF0000"/>
                </a:solidFill>
              </a:rPr>
              <a:t> birbirleriyle çalışmak için kullandıkları online bir platformdur. </a:t>
            </a:r>
          </a:p>
          <a:p>
            <a:pPr algn="just"/>
            <a:endParaRPr lang="tr-TR" dirty="0" smtClean="0"/>
          </a:p>
          <a:p>
            <a:pPr algn="just"/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971600" y="116632"/>
            <a:ext cx="763284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Twinspace Nedir?</a:t>
            </a:r>
            <a:endParaRPr lang="tr-T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38682"/>
            <a:ext cx="8856984" cy="1928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899592" y="3717032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Üyeleri Görüntüleyebilirler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99592" y="5013176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Değişiklik Yapamazlar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2453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5" y="2492896"/>
            <a:ext cx="8928992" cy="3651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ikdörtgen 4"/>
          <p:cNvSpPr/>
          <p:nvPr/>
        </p:nvSpPr>
        <p:spPr>
          <a:xfrm>
            <a:off x="935597" y="764704"/>
            <a:ext cx="7272808" cy="12003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Twinmail ile Proje Üyelerine Mesaj Gönderebilirler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4188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dsenseweb.com/wp-content/uploads/2012/11/google-politikalar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042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267744" y="740428"/>
            <a:ext cx="658337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5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SAYFA AÇAMAZLAR</a:t>
            </a:r>
            <a:endParaRPr lang="tr-TR" sz="54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100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4" y="3559833"/>
            <a:ext cx="1934344" cy="1934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2195735" y="3908665"/>
            <a:ext cx="6727389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YÖNETİCİ </a:t>
            </a:r>
          </a:p>
          <a:p>
            <a:pPr algn="ctr"/>
            <a:r>
              <a:rPr lang="tr-TR" sz="5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SAYFA AÇABİLİR</a:t>
            </a:r>
            <a:endParaRPr lang="tr-TR" sz="5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8186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979712" y="1121549"/>
            <a:ext cx="6583373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4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RESİM YÜKLEYEBİLİR</a:t>
            </a:r>
            <a:endParaRPr lang="tr-TR" sz="4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971600" y="188640"/>
            <a:ext cx="7272808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MATERYALLER BÖLÜMÜNDE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1986733" y="3068960"/>
            <a:ext cx="6583373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4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DOSYA YÜKLEYEBİLİR</a:t>
            </a:r>
            <a:endParaRPr lang="tr-TR" sz="4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2" descr="http://www.adsenseweb.com/wp-content/uploads/2012/11/google-politikalar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007401" y="4964105"/>
            <a:ext cx="658337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48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VİDEO YÜKLEYEMEZ</a:t>
            </a:r>
            <a:endParaRPr lang="tr-TR" sz="48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3578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9512" y="836712"/>
            <a:ext cx="2736304" cy="216024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101600">
              <a:srgbClr val="0070C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2984055" y="4365104"/>
            <a:ext cx="2736304" cy="2160240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6084168" y="816991"/>
            <a:ext cx="2736304" cy="216024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4" y="1052736"/>
            <a:ext cx="998240" cy="998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330" y="4664280"/>
            <a:ext cx="998240" cy="998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tokuyamaturkiye.com/wp-content/uploads/ind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00" y="1049750"/>
            <a:ext cx="998240" cy="998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827584" y="22048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RESİM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6660232" y="220486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VİDEO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632127" y="5785921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DOSYA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bertanarpak.files.wordpress.com/2011/03/smiley_face_emot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65" y="874282"/>
            <a:ext cx="2240831" cy="22408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1587441" y="3100632"/>
            <a:ext cx="563801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Öğrenci Yönetici</a:t>
            </a:r>
            <a:endParaRPr lang="tr-TR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308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.webme.com/pic/h/html-kodlar-merkez/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131840" y="619035"/>
            <a:ext cx="37719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72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DİKKAT</a:t>
            </a:r>
            <a:endParaRPr lang="tr-TR" sz="72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07504" y="2348880"/>
            <a:ext cx="8856984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ÜYELER </a:t>
            </a:r>
            <a:r>
              <a:rPr lang="tr-TR" sz="4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MATERYALLER</a:t>
            </a:r>
          </a:p>
          <a:p>
            <a:pPr algn="ctr"/>
            <a:r>
              <a:rPr lang="tr-TR" sz="44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BÖLÜMÜNDE </a:t>
            </a:r>
            <a:r>
              <a:rPr lang="tr-TR" sz="44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ALBÜM</a:t>
            </a:r>
            <a:r>
              <a:rPr lang="tr-TR" sz="44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VE </a:t>
            </a:r>
            <a:r>
              <a:rPr lang="tr-TR" sz="44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KLASÖR</a:t>
            </a:r>
            <a:r>
              <a:rPr lang="tr-TR" sz="4400" b="1" cap="none" spc="0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AÇAMAZLAR</a:t>
            </a:r>
            <a:endParaRPr lang="tr-TR" sz="4400" b="1" cap="none" spc="0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7504" y="5149647"/>
            <a:ext cx="8856984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ÖĞRENCİ YÖNETİCİ </a:t>
            </a:r>
          </a:p>
          <a:p>
            <a:pPr algn="ctr"/>
            <a:r>
              <a:rPr lang="tr-TR" sz="5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AÇABİLİR</a:t>
            </a:r>
            <a:endParaRPr lang="tr-TR" sz="54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561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35597" y="764704"/>
            <a:ext cx="7272808" cy="28007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FORUM</a:t>
            </a:r>
            <a:r>
              <a:rPr lang="tr-TR" sz="4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da Konu Başlığı Açamazlar;</a:t>
            </a:r>
          </a:p>
          <a:p>
            <a:pPr algn="ctr"/>
            <a:r>
              <a:rPr lang="tr-TR" sz="44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Mevcut Konu Hakkında </a:t>
            </a:r>
          </a:p>
          <a:p>
            <a:pPr algn="ctr"/>
            <a:r>
              <a:rPr lang="tr-TR" sz="44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Yorum Yapabilirler</a:t>
            </a:r>
            <a:r>
              <a:rPr lang="tr-TR" sz="36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tr-TR" sz="3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42" name="Picture 2" descr="http://www.iy10.com/wp-content/uploads/2014/06/gwh-for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39" y="3861048"/>
            <a:ext cx="5937523" cy="2330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32046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85720" y="1428736"/>
            <a:ext cx="850112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Sevgili öğrenciler,</a:t>
            </a:r>
            <a:r>
              <a:rPr lang="tr-TR" sz="2000" b="1" cap="none" spc="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Twinspace</a:t>
            </a:r>
            <a:r>
              <a:rPr lang="tr-TR" sz="20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kullanımı süreç gerektiren ve  teoriden çok  uygulama gerektiren bir süreçtir.Bu sebeple  proje içindeki görevlerinizi yerine getirirken </a:t>
            </a:r>
            <a:r>
              <a:rPr lang="tr-TR" sz="2000" b="1" cap="none" spc="0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Twinspace</a:t>
            </a:r>
            <a:r>
              <a:rPr lang="tr-TR" sz="20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‘e daha hakim olacaksınız.Dinlediğiniz  için teşekkür  ederim.Çalışmalarınızda hepinize  başarılar  diler im.</a:t>
            </a:r>
            <a:endParaRPr lang="tr-TR" sz="20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6" name="Picture 2" descr="C:\Users\NİLGÜN\Desktop\E TWİNNİNG\b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071810"/>
            <a:ext cx="5143536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3971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936104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tr-T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Sanal </a:t>
            </a:r>
            <a:r>
              <a:rPr lang="tr-T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tr-T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 Sınıftır</a:t>
            </a:r>
            <a:endParaRPr lang="tr-T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755576" y="838453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3600" b="1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TWINSPACE</a:t>
            </a:r>
            <a:endParaRPr lang="tr-TR" sz="3600" b="1" cap="all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467544" y="3501008"/>
            <a:ext cx="8229600" cy="9361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İşbirliğine Dayalı Bir Araçtır</a:t>
            </a:r>
            <a:endParaRPr kumimoji="0" lang="tr-TR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467544" y="4797152"/>
            <a:ext cx="8229600" cy="12961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Çok dilli ve Güvenilir Bir Çalışma Alanıdır.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9 Resim" descr="ETWİNNİNİ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836712"/>
            <a:ext cx="1751384" cy="132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72008" y="184751"/>
            <a:ext cx="8892480" cy="92333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Twinspace’e Nasıl Ulaşacağız</a:t>
            </a:r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tr-T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41874"/>
            <a:ext cx="9144000" cy="434351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898941" y="1395777"/>
            <a:ext cx="27363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 etwinning. net</a:t>
            </a:r>
            <a:endParaRPr lang="tr-T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 smtClean="0">
                <a:solidFill>
                  <a:schemeClr val="accent1"/>
                </a:solidFill>
              </a:rPr>
              <a:t>Adresinden oturum açın.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7" name="Yukarı Ok 6"/>
          <p:cNvSpPr/>
          <p:nvPr/>
        </p:nvSpPr>
        <p:spPr>
          <a:xfrm rot="8880517">
            <a:off x="7913377" y="1994674"/>
            <a:ext cx="496118" cy="90088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4263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72008" y="184751"/>
            <a:ext cx="8892480" cy="92333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Twinspace’e Nasıl Ulaşacağız</a:t>
            </a:r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tr-T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Oval"/>
          <p:cNvSpPr/>
          <p:nvPr/>
        </p:nvSpPr>
        <p:spPr>
          <a:xfrm>
            <a:off x="1835696" y="1700808"/>
            <a:ext cx="864096" cy="64807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3491880" y="1279048"/>
            <a:ext cx="2880322" cy="8704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eTwinning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MASAÜSTÜ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gidin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2520281" cy="1580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6 Sağ Ok"/>
          <p:cNvSpPr/>
          <p:nvPr/>
        </p:nvSpPr>
        <p:spPr>
          <a:xfrm rot="9594861">
            <a:off x="2292132" y="1591583"/>
            <a:ext cx="1124184" cy="5365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26" y="2924944"/>
            <a:ext cx="8923809" cy="118095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723116" y="3246029"/>
            <a:ext cx="1440160" cy="663507"/>
          </a:xfrm>
          <a:prstGeom prst="ellipse">
            <a:avLst/>
          </a:prstGeom>
          <a:noFill/>
          <a:ln w="476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6 Sağ Ok"/>
          <p:cNvSpPr/>
          <p:nvPr/>
        </p:nvSpPr>
        <p:spPr>
          <a:xfrm rot="10800000">
            <a:off x="3015072" y="3274452"/>
            <a:ext cx="953615" cy="5077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8 Dikdörtgen"/>
          <p:cNvSpPr/>
          <p:nvPr/>
        </p:nvSpPr>
        <p:spPr>
          <a:xfrm>
            <a:off x="4021813" y="2918613"/>
            <a:ext cx="3070467" cy="8704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r-TR" b="1" dirty="0" smtClean="0">
                <a:solidFill>
                  <a:srgbClr val="FFFF00"/>
                </a:solidFill>
              </a:rPr>
              <a:t>PROJELER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tr-T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sekmesine tıklayın.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326" y="4251190"/>
            <a:ext cx="8918739" cy="2490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Oval 14"/>
          <p:cNvSpPr/>
          <p:nvPr/>
        </p:nvSpPr>
        <p:spPr>
          <a:xfrm>
            <a:off x="6660232" y="5805264"/>
            <a:ext cx="1296144" cy="432048"/>
          </a:xfrm>
          <a:prstGeom prst="ellipse">
            <a:avLst/>
          </a:prstGeom>
          <a:noFill/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8 Dikdörtgen"/>
          <p:cNvSpPr/>
          <p:nvPr/>
        </p:nvSpPr>
        <p:spPr>
          <a:xfrm>
            <a:off x="3491880" y="5516950"/>
            <a:ext cx="2880322" cy="8704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başlığına tıklayın!</a:t>
            </a:r>
            <a:endParaRPr lang="tr-T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2746692" y="1196752"/>
            <a:ext cx="365061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ANASAYFA</a:t>
            </a:r>
            <a:endParaRPr lang="tr-T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18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840760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3600" dirty="0" smtClean="0"/>
              <a:t>Ana Sayfada Yer Alan Uygulamalar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Sayfalar</a:t>
            </a:r>
          </a:p>
          <a:p>
            <a:r>
              <a:rPr lang="tr-TR" dirty="0" smtClean="0"/>
              <a:t>Materyaller</a:t>
            </a:r>
          </a:p>
          <a:p>
            <a:r>
              <a:rPr lang="tr-TR" dirty="0" smtClean="0"/>
              <a:t>Forumlar</a:t>
            </a:r>
          </a:p>
          <a:p>
            <a:r>
              <a:rPr lang="tr-TR" dirty="0" smtClean="0"/>
              <a:t>Öğretmen Bülteni</a:t>
            </a:r>
          </a:p>
          <a:p>
            <a:r>
              <a:rPr lang="tr-TR" dirty="0" smtClean="0"/>
              <a:t>Proje Günlüğü</a:t>
            </a:r>
          </a:p>
          <a:p>
            <a:r>
              <a:rPr lang="tr-TR" dirty="0" smtClean="0"/>
              <a:t>Sohbet</a:t>
            </a:r>
          </a:p>
          <a:p>
            <a:r>
              <a:rPr lang="tr-TR" dirty="0" smtClean="0"/>
              <a:t>Üyeler</a:t>
            </a:r>
          </a:p>
          <a:p>
            <a:r>
              <a:rPr lang="tr-TR" dirty="0" smtClean="0"/>
              <a:t>Twinmail</a:t>
            </a:r>
          </a:p>
          <a:p>
            <a:endParaRPr lang="tr-TR" dirty="0"/>
          </a:p>
        </p:txBody>
      </p:sp>
      <p:pic>
        <p:nvPicPr>
          <p:cNvPr id="4" name="3 Resim" descr="03160831_ads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2672135" cy="2133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Resim" descr="etwinning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365104"/>
            <a:ext cx="4191000" cy="115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2915816" y="2636912"/>
            <a:ext cx="2664296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Shortcuts of Portal and Teachers’ desktop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96" y="-27384"/>
            <a:ext cx="9150196" cy="6858000"/>
          </a:xfrm>
          <a:prstGeom prst="rect">
            <a:avLst/>
          </a:prstGeom>
        </p:spPr>
      </p:pic>
      <p:sp>
        <p:nvSpPr>
          <p:cNvPr id="8" name="7 Oval"/>
          <p:cNvSpPr/>
          <p:nvPr/>
        </p:nvSpPr>
        <p:spPr>
          <a:xfrm>
            <a:off x="467544" y="-171400"/>
            <a:ext cx="1872208" cy="64807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ağ Ok"/>
          <p:cNvSpPr/>
          <p:nvPr/>
        </p:nvSpPr>
        <p:spPr>
          <a:xfrm rot="14060643">
            <a:off x="1587116" y="444262"/>
            <a:ext cx="970492" cy="3788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1945821" y="1039044"/>
            <a:ext cx="2698187" cy="8057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Kısayollar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ve Masaüstüne Ulaşabilirsiniz.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8 Sağ Ok"/>
          <p:cNvSpPr/>
          <p:nvPr/>
        </p:nvSpPr>
        <p:spPr>
          <a:xfrm rot="11564948">
            <a:off x="3165565" y="44494"/>
            <a:ext cx="912292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2 Dikdörtgen"/>
          <p:cNvSpPr/>
          <p:nvPr/>
        </p:nvSpPr>
        <p:spPr>
          <a:xfrm>
            <a:off x="3982200" y="-1117"/>
            <a:ext cx="2784500" cy="9098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Twinspaceleriniz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için kolay geçiş imkanı sağlar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7 Oval"/>
          <p:cNvSpPr/>
          <p:nvPr/>
        </p:nvSpPr>
        <p:spPr>
          <a:xfrm>
            <a:off x="-36512" y="1124744"/>
            <a:ext cx="1944216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8 Sağ Ok"/>
          <p:cNvSpPr/>
          <p:nvPr/>
        </p:nvSpPr>
        <p:spPr>
          <a:xfrm rot="14106013">
            <a:off x="1141356" y="1813658"/>
            <a:ext cx="727597" cy="378811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2 Dikdörtgen"/>
          <p:cNvSpPr/>
          <p:nvPr/>
        </p:nvSpPr>
        <p:spPr>
          <a:xfrm>
            <a:off x="114473" y="2331444"/>
            <a:ext cx="3586462" cy="1745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Twinspace’inizin İnternet üzerinde herkese nasıl göründüğüne bakın. 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Twinspace’in görülebilmesi için linke ihtiyaç duyulacağını unutmayın.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7 Oval"/>
          <p:cNvSpPr/>
          <p:nvPr/>
        </p:nvSpPr>
        <p:spPr>
          <a:xfrm>
            <a:off x="7020272" y="-61220"/>
            <a:ext cx="1080120" cy="5378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2520">
            <a:off x="7270744" y="436192"/>
            <a:ext cx="579170" cy="688908"/>
          </a:xfrm>
          <a:prstGeom prst="rect">
            <a:avLst/>
          </a:prstGeom>
        </p:spPr>
      </p:pic>
      <p:sp>
        <p:nvSpPr>
          <p:cNvPr id="20" name="12 Dikdörtgen"/>
          <p:cNvSpPr/>
          <p:nvPr/>
        </p:nvSpPr>
        <p:spPr>
          <a:xfrm>
            <a:off x="6211236" y="1138353"/>
            <a:ext cx="2698187" cy="12714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Twinspace </a:t>
            </a:r>
            <a:r>
              <a:rPr lang="tr-T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tr-T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Farklı dilde hizmet vermektedir.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7 Oval"/>
          <p:cNvSpPr/>
          <p:nvPr/>
        </p:nvSpPr>
        <p:spPr>
          <a:xfrm>
            <a:off x="5076056" y="5733256"/>
            <a:ext cx="1944216" cy="6480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12 Dikdörtgen"/>
          <p:cNvSpPr/>
          <p:nvPr/>
        </p:nvSpPr>
        <p:spPr>
          <a:xfrm>
            <a:off x="4441922" y="3734468"/>
            <a:ext cx="3802486" cy="14947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Projeniz için, bir günlük ve/veya blog oluşturun. Gönderileriniz online olarak tüm üyelerce görüntülenecektir.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712204">
            <a:off x="5758579" y="5145394"/>
            <a:ext cx="579170" cy="688908"/>
          </a:xfrm>
          <a:prstGeom prst="rect">
            <a:avLst/>
          </a:prstGeom>
        </p:spPr>
      </p:pic>
      <p:sp>
        <p:nvSpPr>
          <p:cNvPr id="25" name="7 Oval"/>
          <p:cNvSpPr/>
          <p:nvPr/>
        </p:nvSpPr>
        <p:spPr>
          <a:xfrm>
            <a:off x="683568" y="5822700"/>
            <a:ext cx="1872208" cy="55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12 Dikdörtgen"/>
          <p:cNvSpPr/>
          <p:nvPr/>
        </p:nvSpPr>
        <p:spPr>
          <a:xfrm>
            <a:off x="-1" y="4382540"/>
            <a:ext cx="3542331" cy="11346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«Öğretmen Bülteni» sadece öğretmenler tarafından görüntülenmektedir.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712204">
            <a:off x="1394944" y="5320185"/>
            <a:ext cx="423317" cy="503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1717</TotalTime>
  <Words>678</Words>
  <Application>Microsoft Office PowerPoint</Application>
  <PresentationFormat>Ekran Gösterisi (4:3)</PresentationFormat>
  <Paragraphs>139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Akış</vt:lpstr>
      <vt:lpstr>AKSEKİ EMİNE-AHMET BÜKÜŞOĞLU ORTAOKULU ÖĞRENCİLER İÇİN TWİNSPACE KULLANIMI SUNUSU</vt:lpstr>
      <vt:lpstr>Slayt 2</vt:lpstr>
      <vt:lpstr>Slayt 3</vt:lpstr>
      <vt:lpstr>Slayt 4</vt:lpstr>
      <vt:lpstr>Slayt 5</vt:lpstr>
      <vt:lpstr>Slayt 6</vt:lpstr>
      <vt:lpstr>Slayt 7</vt:lpstr>
      <vt:lpstr>Ana Sayfada Yer Alan Uygulamalar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Buğra</dc:creator>
  <cp:lastModifiedBy>İlayda</cp:lastModifiedBy>
  <cp:revision>161</cp:revision>
  <dcterms:created xsi:type="dcterms:W3CDTF">2014-09-03T21:24:41Z</dcterms:created>
  <dcterms:modified xsi:type="dcterms:W3CDTF">2020-02-08T13:20:46Z</dcterms:modified>
</cp:coreProperties>
</file>