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71"/>
    <a:srgbClr val="62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6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27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3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0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21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11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1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42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17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77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0B54-4D30-4D56-9924-8559DD0697EB}" type="datetimeFigureOut">
              <a:rPr lang="nl-NL" smtClean="0"/>
              <a:t>19-4-2017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3623-A9CA-49CA-B9A8-98D0ADFE25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64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85233" cy="69709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42727" y="2503503"/>
            <a:ext cx="9144000" cy="2991379"/>
          </a:xfrm>
        </p:spPr>
        <p:txBody>
          <a:bodyPr>
            <a:normAutofit fontScale="90000"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Engravers MT" panose="02090707080505020304" pitchFamily="18" charset="0"/>
              </a:rPr>
              <a:t>Europe as a </a:t>
            </a:r>
            <a:r>
              <a:rPr lang="nl-NL" sz="3600" dirty="0" err="1" smtClean="0">
                <a:solidFill>
                  <a:schemeClr val="bg1"/>
                </a:solidFill>
                <a:latin typeface="Engravers MT" panose="02090707080505020304" pitchFamily="18" charset="0"/>
              </a:rPr>
              <a:t>workspace</a:t>
            </a:r>
            <a:r>
              <a:rPr lang="nl-NL" sz="3600" dirty="0" smtClean="0">
                <a:latin typeface="Engravers MT" panose="02090707080505020304" pitchFamily="18" charset="0"/>
              </a:rPr>
              <a:t/>
            </a:r>
            <a:br>
              <a:rPr lang="nl-NL" sz="3600" dirty="0" smtClean="0">
                <a:latin typeface="Engravers MT" panose="02090707080505020304" pitchFamily="18" charset="0"/>
              </a:rPr>
            </a:br>
            <a:r>
              <a:rPr lang="nl-NL" dirty="0">
                <a:latin typeface="Engravers MT" panose="02090707080505020304" pitchFamily="18" charset="0"/>
              </a:rPr>
              <a:t/>
            </a:r>
            <a:br>
              <a:rPr lang="nl-NL" dirty="0">
                <a:latin typeface="Engravers MT" panose="02090707080505020304" pitchFamily="18" charset="0"/>
              </a:rPr>
            </a:br>
            <a:r>
              <a:rPr lang="nl-NL" dirty="0" smtClean="0">
                <a:latin typeface="Engravers MT" panose="02090707080505020304" pitchFamily="18" charset="0"/>
              </a:rPr>
              <a:t/>
            </a:r>
            <a:br>
              <a:rPr lang="nl-NL" dirty="0" smtClean="0">
                <a:latin typeface="Engravers MT" panose="02090707080505020304" pitchFamily="18" charset="0"/>
              </a:rPr>
            </a:br>
            <a:r>
              <a:rPr lang="nl-NL" b="1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the</a:t>
            </a:r>
            <a:r>
              <a:rPr lang="nl-NL" b="1" dirty="0" smtClean="0">
                <a:solidFill>
                  <a:srgbClr val="002060"/>
                </a:solidFill>
                <a:latin typeface="Engravers MT" panose="02090707080505020304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study</a:t>
            </a:r>
            <a:r>
              <a:rPr lang="nl-NL" b="1" dirty="0" smtClean="0">
                <a:solidFill>
                  <a:srgbClr val="002060"/>
                </a:solidFill>
                <a:latin typeface="Engravers MT" panose="02090707080505020304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opportunities</a:t>
            </a:r>
            <a:r>
              <a:rPr lang="nl-NL" b="1" dirty="0" smtClean="0">
                <a:solidFill>
                  <a:srgbClr val="002060"/>
                </a:solidFill>
                <a:latin typeface="Engravers MT" panose="02090707080505020304" pitchFamily="18" charset="0"/>
              </a:rPr>
              <a:t> in </a:t>
            </a:r>
            <a:r>
              <a:rPr lang="nl-NL" b="1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the</a:t>
            </a:r>
            <a:r>
              <a:rPr lang="nl-NL" b="1" dirty="0" smtClean="0">
                <a:solidFill>
                  <a:srgbClr val="002060"/>
                </a:solidFill>
                <a:latin typeface="Engravers MT" panose="02090707080505020304" pitchFamily="18" charset="0"/>
              </a:rPr>
              <a:t> </a:t>
            </a:r>
            <a:r>
              <a:rPr lang="nl-NL" b="1" dirty="0" err="1" smtClean="0">
                <a:solidFill>
                  <a:srgbClr val="002060"/>
                </a:solidFill>
                <a:latin typeface="Engravers MT" panose="02090707080505020304" pitchFamily="18" charset="0"/>
              </a:rPr>
              <a:t>netherlands</a:t>
            </a:r>
            <a:r>
              <a:rPr lang="nl-NL" b="1" dirty="0" smtClean="0">
                <a:solidFill>
                  <a:srgbClr val="002060"/>
                </a:solidFill>
                <a:latin typeface="Engravers MT" panose="02090707080505020304" pitchFamily="18" charset="0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Engravers MT" panose="02090707080505020304" pitchFamily="18" charset="0"/>
              </a:rPr>
            </a:br>
            <a:endParaRPr lang="nl-NL" b="1" dirty="0">
              <a:solidFill>
                <a:srgbClr val="002060"/>
              </a:solidFill>
              <a:latin typeface="Engravers MT" panose="0209070708050502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6211669"/>
            <a:ext cx="2831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Made </a:t>
            </a:r>
            <a:r>
              <a:rPr lang="nl-NL" dirty="0" err="1" smtClean="0">
                <a:solidFill>
                  <a:srgbClr val="C00000"/>
                </a:solidFill>
              </a:rPr>
              <a:t>by</a:t>
            </a:r>
            <a:r>
              <a:rPr lang="nl-NL" dirty="0" smtClean="0">
                <a:solidFill>
                  <a:srgbClr val="C00000"/>
                </a:solidFill>
              </a:rPr>
              <a:t/>
            </a:r>
            <a:br>
              <a:rPr lang="nl-NL" dirty="0" smtClean="0">
                <a:solidFill>
                  <a:srgbClr val="C00000"/>
                </a:solidFill>
              </a:rPr>
            </a:br>
            <a:r>
              <a:rPr lang="nl-NL" dirty="0" smtClean="0">
                <a:solidFill>
                  <a:srgbClr val="C00000"/>
                </a:solidFill>
              </a:rPr>
              <a:t>Aurora Hout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Iris </a:t>
            </a:r>
            <a:r>
              <a:rPr lang="nl-NL" dirty="0" err="1" smtClean="0">
                <a:solidFill>
                  <a:srgbClr val="C00000"/>
                </a:solidFill>
              </a:rPr>
              <a:t>Behnke</a:t>
            </a:r>
            <a:endParaRPr lang="nl-N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316" y="-389015"/>
            <a:ext cx="12552100" cy="724701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4934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H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ello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and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welcome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to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Netherlands,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this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is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our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presitation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.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about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MBO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and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HBO schools we hope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that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you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going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to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enjoy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it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nl-NL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let’s</a:t>
            </a:r>
            <a:r>
              <a:rPr lang="nl-NL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go</a:t>
            </a:r>
            <a:endParaRPr lang="nl-NL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39"/>
            <a:ext cx="12192001" cy="6875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478" y="5144238"/>
            <a:ext cx="1032725" cy="10327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smtClean="0">
                <a:latin typeface="Engravers MT" panose="02090707080505020304" pitchFamily="18" charset="0"/>
              </a:rPr>
              <a:t>5 MBO SCHOOLS IN THE NETHERLANDS</a:t>
            </a:r>
            <a:endParaRPr lang="nl-NL" sz="3200" dirty="0">
              <a:latin typeface="Engravers MT" panose="0209070708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dirty="0" smtClean="0"/>
              <a:t>GILDE OPLEIDING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ARCUS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SUMMA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ROC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DE ROOI PANNEN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095" y="4176452"/>
            <a:ext cx="1017431" cy="10174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528" y="3394874"/>
            <a:ext cx="1046675" cy="179900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478" y="2537284"/>
            <a:ext cx="1032726" cy="11078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946" y="3668702"/>
            <a:ext cx="2388162" cy="171947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50" y="2118892"/>
            <a:ext cx="1526264" cy="15262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751" y="1781888"/>
            <a:ext cx="2512452" cy="79913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946" y="3555546"/>
            <a:ext cx="1547674" cy="55943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571" y="5082766"/>
            <a:ext cx="1924878" cy="1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7688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901" y="1500243"/>
            <a:ext cx="3751185" cy="375118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54" y="1500243"/>
            <a:ext cx="1083456" cy="1083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Engravers MT" panose="02090707080505020304" pitchFamily="18" charset="0"/>
              </a:rPr>
              <a:t>4</a:t>
            </a:r>
            <a:r>
              <a:rPr lang="nl-NL" sz="3200" dirty="0" smtClean="0">
                <a:latin typeface="Engravers MT" panose="02090707080505020304" pitchFamily="18" charset="0"/>
              </a:rPr>
              <a:t> HBO SCHOOLS IN THE NETHERLANDS</a:t>
            </a:r>
            <a:endParaRPr lang="nl-NL" sz="3200" dirty="0">
              <a:latin typeface="Engravers MT" panose="0209070708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-FONTYS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-HOGESCHOOL ZUYD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-AVANCE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-HAN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998" y="1503949"/>
            <a:ext cx="2004505" cy="8838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454" y="2387839"/>
            <a:ext cx="2242048" cy="10284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454" y="3328802"/>
            <a:ext cx="2242048" cy="89812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7454" y="4391307"/>
            <a:ext cx="3682080" cy="8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41885"/>
            <a:ext cx="12193057" cy="68768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95" y="1490155"/>
            <a:ext cx="4426434" cy="190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Engravers MT" panose="02090707080505020304" pitchFamily="18" charset="0"/>
              </a:rPr>
              <a:t>2 UNIVERSITIES</a:t>
            </a:r>
            <a:endParaRPr lang="nl-NL" dirty="0">
              <a:latin typeface="Engravers MT" panose="02090707080505020304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TU DELFT        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RADBOUT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394" y="1490155"/>
            <a:ext cx="2638119" cy="156086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396" y="3077552"/>
            <a:ext cx="4426433" cy="9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71" y="3555710"/>
            <a:ext cx="12266942" cy="357274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listening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presitation</a:t>
            </a:r>
            <a:r>
              <a:rPr lang="nl-NL" dirty="0" smtClean="0"/>
              <a:t>,</a:t>
            </a:r>
          </a:p>
          <a:p>
            <a:pPr marL="0" indent="0" algn="ctr">
              <a:buNone/>
            </a:pPr>
            <a:r>
              <a:rPr lang="nl-NL" dirty="0" smtClean="0"/>
              <a:t>We hope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something</a:t>
            </a:r>
            <a:r>
              <a:rPr lang="nl-NL" dirty="0" smtClean="0"/>
              <a:t> new </a:t>
            </a:r>
            <a:r>
              <a:rPr lang="nl-NL" dirty="0" err="1" smtClean="0"/>
              <a:t>about</a:t>
            </a:r>
            <a:r>
              <a:rPr lang="nl-NL" dirty="0" smtClean="0"/>
              <a:t> schools</a:t>
            </a:r>
          </a:p>
          <a:p>
            <a:pPr marL="0" indent="0" algn="ctr">
              <a:buNone/>
            </a:pPr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Netherlands but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now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byeee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7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90</Words>
  <Application>Microsoft Office PowerPoint</Application>
  <PresentationFormat>Breedbeeld</PresentationFormat>
  <Paragraphs>29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Berlin Sans FB Demi</vt:lpstr>
      <vt:lpstr>Calibri</vt:lpstr>
      <vt:lpstr>Calibri Light</vt:lpstr>
      <vt:lpstr>Engravers MT</vt:lpstr>
      <vt:lpstr>Kantoorthema</vt:lpstr>
      <vt:lpstr>Europe as a workspace   the study opportunities in the netherlands </vt:lpstr>
      <vt:lpstr>PowerPoint-presentatie</vt:lpstr>
      <vt:lpstr>5 MBO SCHOOLS IN THE NETHERLANDS</vt:lpstr>
      <vt:lpstr>4 HBO SCHOOLS IN THE NETHERLANDS</vt:lpstr>
      <vt:lpstr>2 UNIVERSITIES</vt:lpstr>
      <vt:lpstr>PowerPoint-presentatie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as a workspace  the study and work opportunities in our country</dc:title>
  <dc:creator>Behnke, Iris</dc:creator>
  <cp:lastModifiedBy>Jacobs, Simone</cp:lastModifiedBy>
  <cp:revision>24</cp:revision>
  <dcterms:created xsi:type="dcterms:W3CDTF">2017-02-10T10:38:30Z</dcterms:created>
  <dcterms:modified xsi:type="dcterms:W3CDTF">2017-04-19T06:46:56Z</dcterms:modified>
</cp:coreProperties>
</file>