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67" r:id="rId3"/>
    <p:sldId id="258" r:id="rId4"/>
    <p:sldId id="257" r:id="rId5"/>
    <p:sldId id="265" r:id="rId6"/>
    <p:sldId id="259" r:id="rId7"/>
    <p:sldId id="260" r:id="rId8"/>
    <p:sldId id="261" r:id="rId9"/>
    <p:sldId id="262" r:id="rId10"/>
    <p:sldId id="263" r:id="rId11"/>
    <p:sldId id="264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1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884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999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4303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86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22697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6140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5790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117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171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771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792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106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185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835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158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10/9/2017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326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10/9/2017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937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Xl--PF3LGQ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8273" y="2425146"/>
            <a:ext cx="8361229" cy="1845845"/>
          </a:xfrm>
        </p:spPr>
        <p:txBody>
          <a:bodyPr>
            <a:normAutofit fontScale="90000"/>
          </a:bodyPr>
          <a:lstStyle/>
          <a:p>
            <a:pPr algn="ctr"/>
            <a:r>
              <a:rPr lang="hr-HR" sz="6000" dirty="0">
                <a:latin typeface="Arial Black" panose="020B0A04020102020204" pitchFamily="34" charset="0"/>
              </a:rPr>
              <a:t>DARUVAR THERMAL RESORT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5" y="4795375"/>
            <a:ext cx="6831673" cy="1086237"/>
          </a:xfrm>
        </p:spPr>
        <p:txBody>
          <a:bodyPr>
            <a:normAutofit/>
          </a:bodyPr>
          <a:lstStyle/>
          <a:p>
            <a:pPr algn="ctr"/>
            <a:r>
              <a:rPr lang="hr-HR" sz="2000" dirty="0">
                <a:latin typeface="Goudy Old Style" panose="02020502050305020303" pitchFamily="18" charset="0"/>
              </a:rPr>
              <a:t>Tara Dašek, Tena Grujić, Stela Novaković </a:t>
            </a:r>
          </a:p>
          <a:p>
            <a:pPr algn="ctr"/>
            <a:r>
              <a:rPr lang="hr-HR" sz="2000" dirty="0">
                <a:latin typeface="Goudy Old Style" panose="02020502050305020303" pitchFamily="18" charset="0"/>
              </a:rPr>
              <a:t>2.H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3E8DB957-5C61-4CAA-B725-31BB3BAEDC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39" t="-4930" r="26811" b="25257"/>
          <a:stretch/>
        </p:blipFill>
        <p:spPr>
          <a:xfrm>
            <a:off x="4996069" y="286010"/>
            <a:ext cx="2522266" cy="213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54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400" dirty="0"/>
              <a:t>Medical treatments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3800" y="2266121"/>
            <a:ext cx="4872446" cy="3775166"/>
          </a:xfrm>
        </p:spPr>
        <p:txBody>
          <a:bodyPr>
            <a:normAutofit/>
          </a:bodyPr>
          <a:lstStyle/>
          <a:p>
            <a:r>
              <a:rPr lang="en-US" sz="2400" dirty="0"/>
              <a:t>A small package of health</a:t>
            </a:r>
          </a:p>
          <a:p>
            <a:r>
              <a:rPr lang="en-US" sz="2400" dirty="0"/>
              <a:t>Medium package of health</a:t>
            </a:r>
          </a:p>
          <a:p>
            <a:r>
              <a:rPr lang="en-US" sz="2400" dirty="0"/>
              <a:t>A large package of health</a:t>
            </a:r>
          </a:p>
          <a:p>
            <a:r>
              <a:rPr lang="en-US" sz="2400" dirty="0"/>
              <a:t>Breakfast with outpatient treatment</a:t>
            </a:r>
          </a:p>
          <a:p>
            <a:r>
              <a:rPr lang="en-US" sz="2400" dirty="0"/>
              <a:t>Programs for seniors</a:t>
            </a:r>
          </a:p>
          <a:p>
            <a:r>
              <a:rPr lang="en-US" sz="2400" dirty="0"/>
              <a:t>Program to help treat infertility "Joy of Life"</a:t>
            </a:r>
          </a:p>
          <a:p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69F943C-73C3-4855-99D5-220772AD79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81" t="13398" r="4920" b="3301"/>
          <a:stretch/>
        </p:blipFill>
        <p:spPr>
          <a:xfrm>
            <a:off x="6916246" y="2246243"/>
            <a:ext cx="4891441" cy="28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5598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2682" y="864306"/>
            <a:ext cx="8911687" cy="1280890"/>
          </a:xfrm>
        </p:spPr>
        <p:txBody>
          <a:bodyPr>
            <a:normAutofit/>
          </a:bodyPr>
          <a:lstStyle/>
          <a:p>
            <a:r>
              <a:rPr lang="hr-HR" sz="4400" dirty="0"/>
              <a:t>Gastronomy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3021" y="2550291"/>
            <a:ext cx="4580964" cy="3777622"/>
          </a:xfrm>
        </p:spPr>
        <p:txBody>
          <a:bodyPr/>
          <a:lstStyle/>
          <a:p>
            <a:r>
              <a:rPr lang="hr-HR" sz="2400" dirty="0"/>
              <a:t>Offers </a:t>
            </a:r>
          </a:p>
          <a:p>
            <a:pPr marL="1044702" lvl="1" indent="-514350">
              <a:buFont typeface="+mj-lt"/>
              <a:buAutoNum type="romanUcPeriod"/>
            </a:pPr>
            <a:r>
              <a:rPr lang="hr-HR" sz="2400" dirty="0"/>
              <a:t>traditional and </a:t>
            </a:r>
            <a:r>
              <a:rPr lang="hr-HR" sz="2400" dirty="0" smtClean="0"/>
              <a:t>Czech </a:t>
            </a:r>
            <a:r>
              <a:rPr lang="hr-HR" sz="2400" dirty="0"/>
              <a:t>specialties </a:t>
            </a:r>
          </a:p>
          <a:p>
            <a:pPr marL="1044702" lvl="1" indent="-514350">
              <a:buFont typeface="+mj-lt"/>
              <a:buAutoNum type="romanUcPeriod"/>
            </a:pPr>
            <a:r>
              <a:rPr lang="hr-HR" sz="2400" dirty="0"/>
              <a:t>continental Croatia quality wines </a:t>
            </a:r>
          </a:p>
          <a:p>
            <a:pPr marL="1044702" lvl="1" indent="-514350">
              <a:buFont typeface="+mj-lt"/>
              <a:buAutoNum type="romanUcPeriod"/>
            </a:pPr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75848A9-64E1-4AC3-BEB2-36D680579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014" y="2145196"/>
            <a:ext cx="5826986" cy="388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5454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hr-HR" sz="6600" dirty="0"/>
              <a:t>	</a:t>
            </a:r>
            <a:r>
              <a:rPr lang="hr-HR" sz="8000" dirty="0"/>
              <a:t>THANK YOU FOR YOUR ATTENTION</a:t>
            </a:r>
            <a:r>
              <a:rPr lang="hr-HR" sz="8000" dirty="0" smtClean="0"/>
              <a:t>!</a:t>
            </a:r>
          </a:p>
          <a:p>
            <a:pPr marL="0" indent="0" algn="ctr">
              <a:buNone/>
            </a:pPr>
            <a:r>
              <a:rPr lang="hr-HR" sz="8000" dirty="0" smtClean="0">
                <a:sym typeface="Wingdings" panose="05000000000000000000" pitchFamily="2" charset="2"/>
              </a:rPr>
              <a:t></a:t>
            </a:r>
            <a:endParaRPr lang="hr-HR" sz="8000" dirty="0"/>
          </a:p>
        </p:txBody>
      </p:sp>
    </p:spTree>
    <p:extLst>
      <p:ext uri="{BB962C8B-B14F-4D97-AF65-F5344CB8AC3E}">
        <p14:creationId xmlns:p14="http://schemas.microsoft.com/office/powerpoint/2010/main" val="35234313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režni medijski sadržaji 3">
            <a:hlinkClick r:id="" action="ppaction://media"/>
            <a:extLst>
              <a:ext uri="{FF2B5EF4-FFF2-40B4-BE49-F238E27FC236}">
                <a16:creationId xmlns:a16="http://schemas.microsoft.com/office/drawing/2014/main" id="{1B53CD9B-3B80-41BF-B1B6-E28AB4A358F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736035" y="259080"/>
            <a:ext cx="8351520" cy="6263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05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AC36C69-ECA5-4E79-91A4-CB0555725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400" dirty="0"/>
              <a:t>HISTORY</a:t>
            </a:r>
            <a:endParaRPr lang="en-AU" sz="4400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D039EB6-B11A-410F-A288-C954CE610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3577" y="1905000"/>
            <a:ext cx="4611189" cy="3581400"/>
          </a:xfrm>
        </p:spPr>
        <p:txBody>
          <a:bodyPr>
            <a:noAutofit/>
          </a:bodyPr>
          <a:lstStyle/>
          <a:p>
            <a:r>
              <a:rPr lang="hr-HR" sz="2400" dirty="0"/>
              <a:t>Roman </a:t>
            </a:r>
            <a:r>
              <a:rPr lang="hr-HR" sz="2400" dirty="0" err="1"/>
              <a:t>times</a:t>
            </a:r>
            <a:r>
              <a:rPr lang="hr-HR" sz="2400" dirty="0"/>
              <a:t> – ‘’</a:t>
            </a:r>
            <a:r>
              <a:rPr lang="hr-HR" sz="2400" dirty="0" err="1"/>
              <a:t>Aquae</a:t>
            </a:r>
            <a:r>
              <a:rPr lang="hr-HR" sz="2400" dirty="0"/>
              <a:t> </a:t>
            </a:r>
            <a:r>
              <a:rPr lang="hr-HR" sz="2400" dirty="0" err="1"/>
              <a:t>Ballisae</a:t>
            </a:r>
            <a:r>
              <a:rPr lang="hr-HR" sz="2400" dirty="0"/>
              <a:t>’’</a:t>
            </a:r>
          </a:p>
          <a:p>
            <a:r>
              <a:rPr lang="hr-HR" sz="2400" dirty="0"/>
              <a:t>T</a:t>
            </a:r>
            <a:r>
              <a:rPr lang="en-AU" sz="2400" dirty="0"/>
              <a:t>he first springs of healing thermal water </a:t>
            </a:r>
            <a:r>
              <a:rPr lang="hr-HR" sz="2400" dirty="0" smtClean="0"/>
              <a:t>were found </a:t>
            </a:r>
            <a:r>
              <a:rPr lang="en-AU" sz="2400" dirty="0" smtClean="0"/>
              <a:t>in </a:t>
            </a:r>
            <a:r>
              <a:rPr lang="en-AU" sz="2400" dirty="0"/>
              <a:t>288 BC</a:t>
            </a:r>
            <a:endParaRPr lang="hr-HR" sz="2400" dirty="0"/>
          </a:p>
          <a:p>
            <a:r>
              <a:rPr lang="en-US" sz="2400" dirty="0"/>
              <a:t>In 1980,</a:t>
            </a:r>
            <a:r>
              <a:rPr lang="hr-HR" sz="2400" dirty="0"/>
              <a:t> ‘’Thermal’’</a:t>
            </a:r>
            <a:r>
              <a:rPr lang="en-US" sz="2400" dirty="0"/>
              <a:t> was built in the unit</a:t>
            </a:r>
            <a:r>
              <a:rPr lang="hr-HR" sz="2400" dirty="0"/>
              <a:t> </a:t>
            </a:r>
            <a:r>
              <a:rPr lang="en-US" sz="2400" dirty="0"/>
              <a:t>which </a:t>
            </a:r>
            <a:r>
              <a:rPr lang="hr-HR" sz="2400" dirty="0" err="1"/>
              <a:t>was</a:t>
            </a:r>
            <a:r>
              <a:rPr lang="hr-HR" sz="2400" dirty="0"/>
              <a:t> </a:t>
            </a:r>
            <a:r>
              <a:rPr lang="en-US" sz="2400" dirty="0"/>
              <a:t>well equipped </a:t>
            </a:r>
            <a:r>
              <a:rPr lang="en-US" sz="2400" dirty="0" smtClean="0"/>
              <a:t>and</a:t>
            </a:r>
            <a:r>
              <a:rPr lang="hr-HR" sz="2400" dirty="0" smtClean="0"/>
              <a:t> had </a:t>
            </a:r>
            <a:r>
              <a:rPr lang="en-US" sz="2400" dirty="0"/>
              <a:t>modern hospital departments</a:t>
            </a:r>
            <a:endParaRPr lang="en-AU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826" y="2286000"/>
            <a:ext cx="5306786" cy="341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251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fallOver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400" dirty="0"/>
              <a:t>ACCOMMODATION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905000"/>
            <a:ext cx="3727525" cy="3581400"/>
          </a:xfrm>
        </p:spPr>
        <p:txBody>
          <a:bodyPr>
            <a:noAutofit/>
          </a:bodyPr>
          <a:lstStyle/>
          <a:p>
            <a:r>
              <a:rPr lang="hr-HR" sz="2400" dirty="0"/>
              <a:t>T</a:t>
            </a:r>
            <a:r>
              <a:rPr lang="en-US" sz="2400" dirty="0" err="1"/>
              <a:t>hermal</a:t>
            </a:r>
            <a:r>
              <a:rPr lang="en-US" sz="2400" dirty="0"/>
              <a:t> resort</a:t>
            </a:r>
            <a:r>
              <a:rPr lang="hr-HR" sz="2400" dirty="0"/>
              <a:t> </a:t>
            </a:r>
            <a:r>
              <a:rPr lang="hr-HR" sz="2400" dirty="0" err="1"/>
              <a:t>is</a:t>
            </a:r>
            <a:r>
              <a:rPr lang="en-US" sz="2400" dirty="0"/>
              <a:t> located in the northeastern part of Daruvar</a:t>
            </a:r>
            <a:endParaRPr lang="hr-HR" sz="2400" dirty="0"/>
          </a:p>
          <a:p>
            <a:r>
              <a:rPr lang="hr-HR" sz="2400" dirty="0"/>
              <a:t>Park </a:t>
            </a:r>
            <a:r>
              <a:rPr lang="hr-HR" sz="2400" dirty="0" err="1"/>
              <a:t>is</a:t>
            </a:r>
            <a:r>
              <a:rPr lang="hr-HR" sz="2400" dirty="0"/>
              <a:t> </a:t>
            </a:r>
            <a:r>
              <a:rPr lang="en-US" sz="2400" dirty="0"/>
              <a:t>full of exotic species of trees, flowers and other plants</a:t>
            </a:r>
            <a:endParaRPr lang="hr-HR" sz="2400" dirty="0"/>
          </a:p>
          <a:p>
            <a:r>
              <a:rPr lang="hr-HR" sz="2400" dirty="0"/>
              <a:t>O</a:t>
            </a:r>
            <a:r>
              <a:rPr lang="en-US" sz="2400" dirty="0" err="1"/>
              <a:t>nly</a:t>
            </a:r>
            <a:r>
              <a:rPr lang="en-US" sz="2400" dirty="0"/>
              <a:t> a few minutes walk</a:t>
            </a:r>
            <a:r>
              <a:rPr lang="hr-HR" sz="2400" dirty="0"/>
              <a:t> to </a:t>
            </a:r>
            <a:r>
              <a:rPr lang="hr-HR" sz="2400" dirty="0" err="1"/>
              <a:t>the</a:t>
            </a:r>
            <a:r>
              <a:rPr lang="hr-HR" sz="2400" dirty="0"/>
              <a:t> </a:t>
            </a:r>
            <a:r>
              <a:rPr lang="hr-HR" sz="2400" dirty="0" err="1"/>
              <a:t>city</a:t>
            </a:r>
            <a:r>
              <a:rPr lang="hr-HR" sz="2400" dirty="0"/>
              <a:t> centre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402" y="2286000"/>
            <a:ext cx="5131398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79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4400" dirty="0"/>
              <a:t>HOTEL </a:t>
            </a:r>
            <a:r>
              <a:rPr lang="hr-HR" dirty="0"/>
              <a:t> 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247376" y="1503513"/>
            <a:ext cx="9601200" cy="987567"/>
          </a:xfrm>
        </p:spPr>
        <p:txBody>
          <a:bodyPr>
            <a:normAutofit/>
          </a:bodyPr>
          <a:lstStyle/>
          <a:p>
            <a:pPr algn="just"/>
            <a:r>
              <a:rPr lang="hr-HR" sz="2400" dirty="0"/>
              <a:t>Hotel </a:t>
            </a:r>
            <a:r>
              <a:rPr lang="hr-HR" sz="2400" dirty="0" err="1"/>
              <a:t>Termal</a:t>
            </a:r>
            <a:r>
              <a:rPr lang="hr-HR" sz="2400" dirty="0"/>
              <a:t> is </a:t>
            </a:r>
            <a:r>
              <a:rPr lang="hr-HR" sz="2400" dirty="0" err="1"/>
              <a:t>well</a:t>
            </a:r>
            <a:r>
              <a:rPr lang="hr-HR" sz="2400" dirty="0"/>
              <a:t> </a:t>
            </a:r>
            <a:r>
              <a:rPr lang="hr-HR" sz="2400" dirty="0" err="1"/>
              <a:t>equipped</a:t>
            </a:r>
            <a:endParaRPr lang="hr-HR" sz="2400" dirty="0"/>
          </a:p>
          <a:p>
            <a:pPr algn="just"/>
            <a:r>
              <a:rPr lang="hr-HR" sz="2400" dirty="0" err="1"/>
              <a:t>it</a:t>
            </a:r>
            <a:r>
              <a:rPr lang="hr-HR" sz="2400" dirty="0"/>
              <a:t> </a:t>
            </a:r>
            <a:r>
              <a:rPr lang="hr-HR" sz="2400" dirty="0" err="1"/>
              <a:t>has</a:t>
            </a:r>
            <a:r>
              <a:rPr lang="hr-HR" sz="2400" dirty="0"/>
              <a:t> 157 </a:t>
            </a:r>
            <a:r>
              <a:rPr lang="hr-HR" sz="2400" dirty="0" err="1"/>
              <a:t>rooms</a:t>
            </a:r>
            <a:r>
              <a:rPr lang="hr-HR" sz="2400" dirty="0"/>
              <a:t> on 4 </a:t>
            </a:r>
            <a:r>
              <a:rPr lang="hr-HR" sz="2400" dirty="0" err="1"/>
              <a:t>floors</a:t>
            </a:r>
            <a:endParaRPr lang="hr-HR" sz="24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76" y="2529321"/>
            <a:ext cx="3094057" cy="206141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405" y="2529321"/>
            <a:ext cx="3094057" cy="2061416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941" y="2529321"/>
            <a:ext cx="3124068" cy="206847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840" y="4775329"/>
            <a:ext cx="2926076" cy="1950718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630" y="4754881"/>
            <a:ext cx="2975345" cy="197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714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3914" y="625803"/>
            <a:ext cx="8911687" cy="1280890"/>
          </a:xfrm>
        </p:spPr>
        <p:txBody>
          <a:bodyPr>
            <a:normAutofit/>
          </a:bodyPr>
          <a:lstStyle/>
          <a:p>
            <a:r>
              <a:rPr lang="hr-HR" sz="4400" dirty="0" smtClean="0"/>
              <a:t>TERMAL </a:t>
            </a:r>
            <a:r>
              <a:rPr lang="hr-HR" sz="4400" dirty="0"/>
              <a:t>OFFERS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47090" y="2201554"/>
            <a:ext cx="8915400" cy="3777622"/>
          </a:xfrm>
        </p:spPr>
        <p:txBody>
          <a:bodyPr>
            <a:normAutofit/>
          </a:bodyPr>
          <a:lstStyle/>
          <a:p>
            <a:r>
              <a:rPr lang="hr-HR" sz="2400" dirty="0"/>
              <a:t>Treatment of athletes</a:t>
            </a:r>
          </a:p>
          <a:p>
            <a:r>
              <a:rPr lang="hr-HR" sz="2400" dirty="0"/>
              <a:t>Sports and recreation</a:t>
            </a:r>
          </a:p>
          <a:p>
            <a:r>
              <a:rPr lang="hr-HR" sz="2400" dirty="0"/>
              <a:t>Wellness and pools</a:t>
            </a:r>
          </a:p>
          <a:p>
            <a:r>
              <a:rPr lang="hr-HR" sz="2400" dirty="0"/>
              <a:t>Medical treatments</a:t>
            </a:r>
          </a:p>
          <a:p>
            <a:r>
              <a:rPr lang="hr-HR" sz="2400" dirty="0"/>
              <a:t>Gastronomy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901" y="2128628"/>
            <a:ext cx="2562225" cy="2543175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16049EC4-2BE8-437B-B9F2-EE84E1DC49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000"/>
          <a:stretch/>
        </p:blipFill>
        <p:spPr>
          <a:xfrm>
            <a:off x="8282366" y="2820838"/>
            <a:ext cx="3938617" cy="115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552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400" dirty="0"/>
              <a:t>Treatment of athletes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286000"/>
            <a:ext cx="4781006" cy="3581400"/>
          </a:xfrm>
        </p:spPr>
        <p:txBody>
          <a:bodyPr>
            <a:normAutofit/>
          </a:bodyPr>
          <a:lstStyle/>
          <a:p>
            <a:r>
              <a:rPr lang="hr-HR" sz="2400" dirty="0"/>
              <a:t>For many years top athletes have been treated here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9261" y="3374842"/>
            <a:ext cx="4299589" cy="287355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711C550-3AE4-4502-94CA-44BD70D8C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885" y="2286000"/>
            <a:ext cx="4366591" cy="291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237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400" dirty="0"/>
              <a:t>Sports and recreation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5543" y="2286000"/>
            <a:ext cx="8915400" cy="3777622"/>
          </a:xfrm>
        </p:spPr>
        <p:txBody>
          <a:bodyPr>
            <a:normAutofit/>
          </a:bodyPr>
          <a:lstStyle/>
          <a:p>
            <a:pPr algn="just"/>
            <a:r>
              <a:rPr lang="hr-HR" sz="2400" dirty="0"/>
              <a:t>The hotel is equipped with: </a:t>
            </a:r>
          </a:p>
          <a:p>
            <a:pPr marL="1044702" lvl="1" indent="-514350" algn="just">
              <a:buFont typeface="+mj-lt"/>
              <a:buAutoNum type="romanUcPeriod"/>
            </a:pPr>
            <a:r>
              <a:rPr lang="hr-HR" sz="2400" dirty="0"/>
              <a:t>gym</a:t>
            </a:r>
          </a:p>
          <a:p>
            <a:pPr marL="1044702" lvl="1" indent="-514350" algn="just">
              <a:buFont typeface="+mj-lt"/>
              <a:buAutoNum type="romanUcPeriod"/>
            </a:pPr>
            <a:r>
              <a:rPr lang="hr-HR" sz="2400" dirty="0"/>
              <a:t>tennis and table tennis</a:t>
            </a:r>
          </a:p>
          <a:p>
            <a:pPr marL="1044702" lvl="1" indent="-514350" algn="just">
              <a:buFont typeface="+mj-lt"/>
              <a:buAutoNum type="romanUcPeriod"/>
            </a:pPr>
            <a:r>
              <a:rPr lang="hr-HR" sz="2400" dirty="0"/>
              <a:t>running track</a:t>
            </a:r>
          </a:p>
          <a:p>
            <a:pPr marL="1044702" lvl="1" indent="-514350" algn="just">
              <a:buFont typeface="+mj-lt"/>
              <a:buAutoNum type="romanUcPeriod"/>
            </a:pPr>
            <a:r>
              <a:rPr lang="hr-HR" sz="2400" dirty="0"/>
              <a:t>mini golf</a:t>
            </a:r>
          </a:p>
          <a:p>
            <a:pPr marL="1044702" lvl="1" indent="-514350" algn="just">
              <a:buFont typeface="+mj-lt"/>
              <a:buAutoNum type="romanUcPeriod"/>
            </a:pPr>
            <a:r>
              <a:rPr lang="hr-HR" sz="2400" dirty="0"/>
              <a:t>sports hall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7263" y="2311175"/>
            <a:ext cx="5628670" cy="375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769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4400" dirty="0"/>
              <a:t>Wellness and pools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428" y="2352261"/>
            <a:ext cx="4075042" cy="4909930"/>
          </a:xfrm>
        </p:spPr>
        <p:txBody>
          <a:bodyPr>
            <a:normAutofit/>
          </a:bodyPr>
          <a:lstStyle/>
          <a:p>
            <a:r>
              <a:rPr lang="hr-HR" sz="2400" dirty="0"/>
              <a:t>Two outdoor pools and one indoor pool with thermal healing waters</a:t>
            </a:r>
          </a:p>
          <a:p>
            <a:r>
              <a:rPr lang="hr-HR" sz="2400" dirty="0"/>
              <a:t>Spa zone: jacuzzi, relax room, </a:t>
            </a:r>
            <a:r>
              <a:rPr lang="hr-HR" sz="2400" dirty="0" smtClean="0"/>
              <a:t>Finnish </a:t>
            </a:r>
            <a:r>
              <a:rPr lang="hr-HR" sz="2400" dirty="0"/>
              <a:t>and steam sauna</a:t>
            </a:r>
          </a:p>
          <a:p>
            <a:r>
              <a:rPr lang="hr-HR" sz="2400" dirty="0"/>
              <a:t>Different kinds </a:t>
            </a:r>
            <a:r>
              <a:rPr lang="hr-HR" sz="2400" dirty="0" err="1"/>
              <a:t>of</a:t>
            </a:r>
            <a:r>
              <a:rPr lang="hr-HR" sz="2400" dirty="0"/>
              <a:t> </a:t>
            </a:r>
            <a:r>
              <a:rPr lang="hr-HR" sz="2400" dirty="0" err="1"/>
              <a:t>massages</a:t>
            </a:r>
            <a:endParaRPr lang="hr-HR" sz="2400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534365D-35CE-4260-86B6-679281F77B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5862" y="2352261"/>
            <a:ext cx="5238750" cy="349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879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amen">
  <a:themeElements>
    <a:clrScheme name="Plavo-zelena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Prame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ame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180</TotalTime>
  <Words>220</Words>
  <Application>Microsoft Office PowerPoint</Application>
  <PresentationFormat>Widescreen</PresentationFormat>
  <Paragraphs>46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Arial Black</vt:lpstr>
      <vt:lpstr>Century Gothic</vt:lpstr>
      <vt:lpstr>Goudy Old Style</vt:lpstr>
      <vt:lpstr>Wingdings</vt:lpstr>
      <vt:lpstr>Wingdings 3</vt:lpstr>
      <vt:lpstr>Pramen</vt:lpstr>
      <vt:lpstr>DARUVAR THERMAL RESORT</vt:lpstr>
      <vt:lpstr>PowerPoint Presentation</vt:lpstr>
      <vt:lpstr>HISTORY</vt:lpstr>
      <vt:lpstr>ACCOMMODATION</vt:lpstr>
      <vt:lpstr>HOTEL   </vt:lpstr>
      <vt:lpstr>TERMAL OFFERS</vt:lpstr>
      <vt:lpstr>Treatment of athletes</vt:lpstr>
      <vt:lpstr>Sports and recreation</vt:lpstr>
      <vt:lpstr>Wellness and pools</vt:lpstr>
      <vt:lpstr>Medical treatments</vt:lpstr>
      <vt:lpstr>Gastronomy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DARUVAR THERMAL RESORT</dc:title>
  <dc:creator>Nastava</dc:creator>
  <cp:lastModifiedBy>Zbornica4</cp:lastModifiedBy>
  <cp:revision>29</cp:revision>
  <dcterms:created xsi:type="dcterms:W3CDTF">2017-09-20T11:25:04Z</dcterms:created>
  <dcterms:modified xsi:type="dcterms:W3CDTF">2017-10-09T11:52:27Z</dcterms:modified>
</cp:coreProperties>
</file>