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57" r:id="rId5"/>
    <p:sldId id="265" r:id="rId6"/>
    <p:sldId id="258" r:id="rId7"/>
    <p:sldId id="266" r:id="rId8"/>
    <p:sldId id="259" r:id="rId9"/>
    <p:sldId id="267" r:id="rId10"/>
    <p:sldId id="260" r:id="rId11"/>
    <p:sldId id="268" r:id="rId12"/>
    <p:sldId id="261" r:id="rId13"/>
    <p:sldId id="26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306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94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797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867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574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57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477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004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873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375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003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B65D-0845-4896-9AFB-A950304DD0F5}" type="datetimeFigureOut">
              <a:rPr lang="hr-HR" smtClean="0"/>
              <a:t>20.2.2018.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453B-94D4-40FA-89B6-DB812F6AD4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288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908RNjj0n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85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>
                    <a:lumMod val="95000"/>
                  </a:schemeClr>
                </a:solidFill>
                <a:latin typeface="Century Schoolbook" panose="02040604050505020304" pitchFamily="18" charset="0"/>
              </a:rPr>
              <a:t>SOFTWARE APP DEVELOPERS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6434"/>
            <a:ext cx="4608443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What they do: Develop front-end user-oriented computer applications and programs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Typical educational requirements: Bachelor's degree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9B3BB81-4586-49C0-ACD2-4BF53AA3A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74" y="2597440"/>
            <a:ext cx="3856383" cy="389543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8000CBF-3C09-4389-A388-D1834FD6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79" y="1319626"/>
            <a:ext cx="3111391" cy="31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44AB5E5-2FF0-4C8A-BD3D-D4F2AB7FF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>
                    <a:lumMod val="95000"/>
                  </a:schemeClr>
                </a:solidFill>
                <a:latin typeface="Century Schoolbook" panose="02040604050505020304" pitchFamily="18" charset="0"/>
              </a:rPr>
              <a:t>NURSE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1155"/>
            <a:ext cx="4277139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What they do: Assess patient health needs and care for patients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Typical educational requirements: Master's degree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A96C16C-E4D5-4ACC-A246-8A5C01F9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39" y="1690688"/>
            <a:ext cx="480218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26A9EB8-A8F3-4924-90EF-ACA097D2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052" y="-209062"/>
            <a:ext cx="12510052" cy="70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751A6C-F7B9-44C7-99DA-39F75DD5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>
                    <a:lumMod val="95000"/>
                  </a:schemeClr>
                </a:solidFill>
                <a:latin typeface="Century Schoolbook" panose="02040604050505020304" pitchFamily="18" charset="0"/>
              </a:rPr>
              <a:t>FUTURE: EMPLOYMENT IN 2030</a:t>
            </a:r>
            <a:endParaRPr lang="en-AU" dirty="0">
              <a:solidFill>
                <a:schemeClr val="bg1">
                  <a:lumMod val="9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Mrežni medijski sadržaji 3">
            <a:hlinkClick r:id="" action="ppaction://media"/>
            <a:extLst>
              <a:ext uri="{FF2B5EF4-FFF2-40B4-BE49-F238E27FC236}">
                <a16:creationId xmlns:a16="http://schemas.microsoft.com/office/drawing/2014/main" id="{DA9E1643-8275-4EF3-9640-36FD6BBEF7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16087" y="1690688"/>
            <a:ext cx="6559825" cy="49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F0BA3A0-4C42-4CBE-8DFC-C0EFDCF8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4297" y="73152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solidFill>
                  <a:schemeClr val="bg1">
                    <a:lumMod val="95000"/>
                  </a:schemeClr>
                </a:solidFill>
                <a:latin typeface="Century Schoolbook" panose="02040604050505020304" pitchFamily="18" charset="0"/>
              </a:rPr>
              <a:t>COMPUTER ANALYST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4036" y="1959428"/>
            <a:ext cx="42986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What they do: Analyze data processing problems to develop and improve computer systems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Typical educational requirements: Bachelor's degree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96086B7-8B47-4FC9-BD05-D7F4FAC26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0961"/>
            <a:ext cx="4677659" cy="43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116A656-07CB-41EE-B3D3-5AEE3789D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864"/>
            <a:ext cx="12192000" cy="69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>
                    <a:lumMod val="95000"/>
                  </a:schemeClr>
                </a:solidFill>
                <a:latin typeface="Century Schoolbook" panose="02040604050505020304" pitchFamily="18" charset="0"/>
              </a:rPr>
              <a:t>MARKET RESEARCH ANALYST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974" y="2037660"/>
            <a:ext cx="3985591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What they do: Research market conditions and create marketing campaigns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Typical educational requirements: Bachelor's degree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7C1A01-04B5-41EA-9F98-19F14D2C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25" y="-316900"/>
            <a:ext cx="4015175" cy="40151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98113A1-8AEE-475B-9B1E-D2F8C972E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37" y="1550504"/>
            <a:ext cx="5786524" cy="57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FF6DEBA-848A-44D0-BC73-071C1100E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1999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>
                    <a:lumMod val="95000"/>
                  </a:schemeClr>
                </a:solidFill>
                <a:latin typeface="Century Schoolbook" panose="02040604050505020304" pitchFamily="18" charset="0"/>
              </a:rPr>
              <a:t>PHYSICIANS AND SURGEONS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1537"/>
            <a:ext cx="4555435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What they do: Treat patients in a variety of specialized fields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Typical educational requirements: Doctoral or professional degree</a:t>
            </a:r>
            <a:endParaRPr lang="hr-HR" sz="32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4AF5FE-0D02-4C09-A112-91A70EF99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50" y="1724983"/>
            <a:ext cx="3408034" cy="34080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4F562B6-721D-4B54-BCEE-AC0D34634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64" y="3084841"/>
            <a:ext cx="3408034" cy="34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5949FB0-5A6E-4BAA-859A-FDE99C14D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109</Words>
  <Application>Microsoft Office PowerPoint</Application>
  <PresentationFormat>Widescreen</PresentationFormat>
  <Paragraphs>16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Century Schoolbook</vt:lpstr>
      <vt:lpstr>Office Theme</vt:lpstr>
      <vt:lpstr>PowerPoint Presentation</vt:lpstr>
      <vt:lpstr>FUTURE: EMPLOYMENT IN 2030</vt:lpstr>
      <vt:lpstr>PowerPoint Presentation</vt:lpstr>
      <vt:lpstr>PowerPoint Presentation</vt:lpstr>
      <vt:lpstr>PowerPoint Presentation</vt:lpstr>
      <vt:lpstr>MARKET RESEARCH ANALYST</vt:lpstr>
      <vt:lpstr>PowerPoint Presentation</vt:lpstr>
      <vt:lpstr>PHYSICIANS AND SURGEONS</vt:lpstr>
      <vt:lpstr>PowerPoint Presentation</vt:lpstr>
      <vt:lpstr>SOFTWARE APP DEVELOPERS</vt:lpstr>
      <vt:lpstr>PowerPoint Presentation</vt:lpstr>
      <vt:lpstr>NURSE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Zbornica3</dc:creator>
  <cp:lastModifiedBy>Ucionica 15</cp:lastModifiedBy>
  <cp:revision>5</cp:revision>
  <dcterms:created xsi:type="dcterms:W3CDTF">2017-11-08T12:02:10Z</dcterms:created>
  <dcterms:modified xsi:type="dcterms:W3CDTF">2018-02-20T09:22:31Z</dcterms:modified>
</cp:coreProperties>
</file>