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B68E-8A19-4C07-AB35-9A57FAFC6141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982DF-7C8F-4BD7-9BEC-4197BE07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04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6B55337-6900-4A61-B06A-EE451ACE9F07}" type="datetimeFigureOut">
              <a:rPr lang="pl-PL" smtClean="0"/>
              <a:t>2015-12-19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4EFEAC4-7648-4660-AE67-CE51A0FD687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800" dirty="0" err="1" smtClean="0">
                <a:latin typeface="Agency FB" panose="020B0503020202020204" pitchFamily="34" charset="0"/>
              </a:rPr>
              <a:t>Our</a:t>
            </a:r>
            <a:r>
              <a:rPr lang="pl-PL" sz="8800" dirty="0" smtClean="0">
                <a:latin typeface="Agency FB" panose="020B0503020202020204" pitchFamily="34" charset="0"/>
              </a:rPr>
              <a:t> Eco Story</a:t>
            </a:r>
            <a:endParaRPr lang="pl-PL" sz="8800" dirty="0">
              <a:latin typeface="Agency FB" panose="020B0503020202020204" pitchFamily="34" charset="0"/>
            </a:endParaRPr>
          </a:p>
        </p:txBody>
      </p:sp>
      <p:pic>
        <p:nvPicPr>
          <p:cNvPr id="4" name="Sorry Not Sorry (YOLO) feat.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5534"/>
      </p:ext>
    </p:extLst>
  </p:cSld>
  <p:clrMapOvr>
    <a:masterClrMapping/>
  </p:clrMapOvr>
  <p:transition spd="slow" advTm="57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70"/>
            <a:ext cx="9144000" cy="7024569"/>
          </a:xfrm>
        </p:spPr>
      </p:pic>
    </p:spTree>
    <p:extLst>
      <p:ext uri="{BB962C8B-B14F-4D97-AF65-F5344CB8AC3E}">
        <p14:creationId xmlns:p14="http://schemas.microsoft.com/office/powerpoint/2010/main" val="23179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22">
        <p14:gallery dir="l"/>
      </p:transition>
    </mc:Choice>
    <mc:Fallback xmlns="">
      <p:transition spd="slow" advTm="73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28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24">
        <p14:gallery dir="l"/>
      </p:transition>
    </mc:Choice>
    <mc:Fallback xmlns="">
      <p:transition spd="slow" advTm="77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6600" dirty="0" err="1">
                <a:latin typeface="Agency FB" panose="020B0503020202020204" pitchFamily="34" charset="0"/>
              </a:rPr>
              <a:t>Saving</a:t>
            </a:r>
            <a:r>
              <a:rPr lang="pl-PL" sz="6600" dirty="0">
                <a:latin typeface="Agency FB" panose="020B0503020202020204" pitchFamily="34" charset="0"/>
              </a:rPr>
              <a:t> </a:t>
            </a:r>
            <a:r>
              <a:rPr lang="pl-PL" sz="6600" dirty="0" err="1">
                <a:latin typeface="Agency FB" panose="020B0503020202020204" pitchFamily="34" charset="0"/>
              </a:rPr>
              <a:t>chestnut</a:t>
            </a:r>
            <a:r>
              <a:rPr lang="pl-PL" sz="6600" dirty="0">
                <a:latin typeface="Agency FB" panose="020B0503020202020204" pitchFamily="34" charset="0"/>
              </a:rPr>
              <a:t> </a:t>
            </a:r>
            <a:r>
              <a:rPr lang="pl-PL" sz="6600" dirty="0" err="1">
                <a:latin typeface="Agency FB" panose="020B0503020202020204" pitchFamily="34" charset="0"/>
              </a:rPr>
              <a:t>trees</a:t>
            </a:r>
            <a:endParaRPr lang="pl-PL" sz="6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47">
        <p14:prism isContent="1" isInverted="1"/>
      </p:transition>
    </mc:Choice>
    <mc:Fallback xmlns="">
      <p:transition spd="slow" advTm="5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0" y="0"/>
            <a:ext cx="9158810" cy="6858000"/>
          </a:xfrm>
        </p:spPr>
      </p:pic>
    </p:spTree>
    <p:extLst>
      <p:ext uri="{BB962C8B-B14F-4D97-AF65-F5344CB8AC3E}">
        <p14:creationId xmlns:p14="http://schemas.microsoft.com/office/powerpoint/2010/main" val="12572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99">
        <p14:gallery dir="l"/>
      </p:transition>
    </mc:Choice>
    <mc:Fallback xmlns="">
      <p:transition spd="slow" advTm="70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41568"/>
          </a:xfrm>
        </p:spPr>
      </p:pic>
      <p:sp>
        <p:nvSpPr>
          <p:cNvPr id="6" name="Prostokąt 5"/>
          <p:cNvSpPr/>
          <p:nvPr/>
        </p:nvSpPr>
        <p:spPr>
          <a:xfrm>
            <a:off x="3194907" y="1649427"/>
            <a:ext cx="59771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mechanical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fight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raking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leaves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691">
        <p14:gallery dir="l"/>
      </p:transition>
    </mc:Choice>
    <mc:Fallback xmlns="">
      <p:transition spd="slow" advTm="11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280" cy="6960586"/>
          </a:xfrm>
        </p:spPr>
      </p:pic>
    </p:spTree>
    <p:extLst>
      <p:ext uri="{BB962C8B-B14F-4D97-AF65-F5344CB8AC3E}">
        <p14:creationId xmlns:p14="http://schemas.microsoft.com/office/powerpoint/2010/main" val="8927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30">
        <p14:gallery dir="l"/>
      </p:transition>
    </mc:Choice>
    <mc:Fallback xmlns="">
      <p:transition spd="slow" advTm="5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380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710">
        <p14:gallery dir="l"/>
      </p:transition>
    </mc:Choice>
    <mc:Fallback xmlns="">
      <p:transition spd="slow" advTm="4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521" cy="6858000"/>
          </a:xfrm>
        </p:spPr>
      </p:pic>
    </p:spTree>
    <p:extLst>
      <p:ext uri="{BB962C8B-B14F-4D97-AF65-F5344CB8AC3E}">
        <p14:creationId xmlns:p14="http://schemas.microsoft.com/office/powerpoint/2010/main" val="18084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38">
        <p14:gallery dir="l"/>
      </p:transition>
    </mc:Choice>
    <mc:Fallback xmlns="">
      <p:transition spd="slow" advTm="58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36182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55">
        <p14:gallery dir="l"/>
      </p:transition>
    </mc:Choice>
    <mc:Fallback xmlns="">
      <p:transition spd="slow" advTm="46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err="1" smtClean="0">
                <a:latin typeface="Agency FB" panose="020B0503020202020204" pitchFamily="34" charset="0"/>
              </a:rPr>
              <a:t>Finally</a:t>
            </a:r>
            <a:r>
              <a:rPr lang="pl-PL" sz="4400" dirty="0" smtClean="0">
                <a:latin typeface="Agency FB" panose="020B0503020202020204" pitchFamily="34" charset="0"/>
              </a:rPr>
              <a:t> </a:t>
            </a:r>
            <a:r>
              <a:rPr lang="pl-PL" sz="4400" dirty="0">
                <a:latin typeface="Agency FB" panose="020B0503020202020204" pitchFamily="34" charset="0"/>
              </a:rPr>
              <a:t>w</a:t>
            </a:r>
            <a:r>
              <a:rPr lang="en-US" sz="4400" dirty="0" smtClean="0">
                <a:latin typeface="Agency FB" panose="020B0503020202020204" pitchFamily="34" charset="0"/>
              </a:rPr>
              <a:t>e </a:t>
            </a:r>
            <a:r>
              <a:rPr lang="en-US" sz="4400" dirty="0">
                <a:latin typeface="Agency FB" panose="020B0503020202020204" pitchFamily="34" charset="0"/>
              </a:rPr>
              <a:t>collected 19 bags of dry chestnut tree leaves , the whole lot will be </a:t>
            </a:r>
            <a:r>
              <a:rPr lang="en-US" sz="4400" dirty="0" smtClean="0">
                <a:latin typeface="Agency FB" panose="020B0503020202020204" pitchFamily="34" charset="0"/>
              </a:rPr>
              <a:t>burnt.</a:t>
            </a:r>
            <a:r>
              <a:rPr lang="pl-PL" sz="4400" dirty="0" smtClean="0">
                <a:latin typeface="Agency FB" panose="020B0503020202020204" pitchFamily="34" charset="0"/>
              </a:rPr>
              <a:t> </a:t>
            </a:r>
            <a:r>
              <a:rPr lang="en-US" sz="4400" dirty="0" smtClean="0">
                <a:latin typeface="Agency FB" panose="020B0503020202020204" pitchFamily="34" charset="0"/>
              </a:rPr>
              <a:t>We </a:t>
            </a:r>
            <a:r>
              <a:rPr lang="en-US" sz="4400" dirty="0">
                <a:latin typeface="Agency FB" panose="020B0503020202020204" pitchFamily="34" charset="0"/>
              </a:rPr>
              <a:t>destroyed a lot of pupae and hope that next year the condition of these trees will be better.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29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0960">
        <p14:glitter pattern="hexagon"/>
      </p:transition>
    </mc:Choice>
    <mc:Fallback xmlns="">
      <p:transition spd="slow" advTm="20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06200" cy="396000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110152" cy="3960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err="1" smtClean="0">
                <a:latin typeface="Agency FB" panose="020B0503020202020204" pitchFamily="34" charset="0"/>
              </a:rPr>
              <a:t>Our</a:t>
            </a:r>
            <a:r>
              <a:rPr lang="pl-PL" sz="6000" dirty="0" smtClean="0">
                <a:latin typeface="Agency FB" panose="020B0503020202020204" pitchFamily="34" charset="0"/>
              </a:rPr>
              <a:t> </a:t>
            </a:r>
            <a:r>
              <a:rPr lang="pl-PL" sz="6000" dirty="0" err="1" smtClean="0">
                <a:latin typeface="Agency FB" panose="020B0503020202020204" pitchFamily="34" charset="0"/>
              </a:rPr>
              <a:t>project</a:t>
            </a:r>
            <a:r>
              <a:rPr lang="pl-PL" sz="6000" dirty="0" smtClean="0">
                <a:latin typeface="Agency FB" panose="020B0503020202020204" pitchFamily="34" charset="0"/>
              </a:rPr>
              <a:t> </a:t>
            </a:r>
            <a:r>
              <a:rPr lang="pl-PL" sz="6000" dirty="0" err="1" smtClean="0">
                <a:latin typeface="Agency FB" panose="020B0503020202020204" pitchFamily="34" charset="0"/>
              </a:rPr>
              <a:t>group</a:t>
            </a:r>
            <a:endParaRPr lang="pl-PL" sz="6000" dirty="0"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4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577">
        <p:checker/>
      </p:transition>
    </mc:Choice>
    <mc:Fallback xmlns="">
      <p:transition spd="slow" advTm="1057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 smtClean="0">
                <a:latin typeface="Agency FB" panose="020B0503020202020204" pitchFamily="34" charset="0"/>
              </a:rPr>
              <a:t> </a:t>
            </a:r>
            <a:r>
              <a:rPr lang="pl-PL" sz="6600" dirty="0" err="1" smtClean="0">
                <a:latin typeface="Agency FB" panose="020B0503020202020204" pitchFamily="34" charset="0"/>
              </a:rPr>
              <a:t>Thanks</a:t>
            </a:r>
            <a:r>
              <a:rPr lang="pl-PL" sz="6600" dirty="0" smtClean="0">
                <a:latin typeface="Agency FB" panose="020B0503020202020204" pitchFamily="34" charset="0"/>
              </a:rPr>
              <a:t> for </a:t>
            </a:r>
            <a:r>
              <a:rPr lang="pl-PL" sz="6600" dirty="0" err="1" smtClean="0">
                <a:latin typeface="Agency FB" panose="020B0503020202020204" pitchFamily="34" charset="0"/>
              </a:rPr>
              <a:t>watching</a:t>
            </a:r>
            <a:endParaRPr lang="pl-PL" sz="6600" dirty="0" smtClean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pl-PL" sz="6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pl-PL" sz="2000" dirty="0" err="1" smtClean="0">
                <a:latin typeface="Agency FB" panose="020B0503020202020204" pitchFamily="34" charset="0"/>
              </a:rPr>
              <a:t>Group</a:t>
            </a:r>
            <a:r>
              <a:rPr lang="pl-PL" sz="2000" dirty="0">
                <a:latin typeface="Agency FB" panose="020B0503020202020204" pitchFamily="34" charset="0"/>
              </a:rPr>
              <a:t> </a:t>
            </a:r>
            <a:r>
              <a:rPr lang="pl-PL" sz="2000" dirty="0" smtClean="0">
                <a:latin typeface="Agency FB" panose="020B0503020202020204" pitchFamily="34" charset="0"/>
              </a:rPr>
              <a:t>from Junior </a:t>
            </a:r>
            <a:r>
              <a:rPr lang="pl-PL" sz="2000" dirty="0" err="1" smtClean="0">
                <a:latin typeface="Agency FB" panose="020B0503020202020204" pitchFamily="34" charset="0"/>
              </a:rPr>
              <a:t>Secondary</a:t>
            </a:r>
            <a:r>
              <a:rPr lang="pl-PL" sz="2000" dirty="0" smtClean="0">
                <a:latin typeface="Agency FB" panose="020B0503020202020204" pitchFamily="34" charset="0"/>
              </a:rPr>
              <a:t> </a:t>
            </a:r>
            <a:r>
              <a:rPr lang="pl-PL" sz="2000" dirty="0">
                <a:latin typeface="Agency FB" panose="020B0503020202020204" pitchFamily="34" charset="0"/>
              </a:rPr>
              <a:t>S</a:t>
            </a:r>
            <a:r>
              <a:rPr lang="pl-PL" sz="2000" dirty="0" smtClean="0">
                <a:latin typeface="Agency FB" panose="020B0503020202020204" pitchFamily="34" charset="0"/>
              </a:rPr>
              <a:t>chool No.13 from Radom from Poland</a:t>
            </a:r>
            <a:endParaRPr lang="pl-PL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635">
        <p14:switch dir="r"/>
      </p:transition>
    </mc:Choice>
    <mc:Fallback xmlns="">
      <p:transition spd="slow" advTm="7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pl-PL" sz="6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924800" cy="1143000"/>
          </a:xfrm>
        </p:spPr>
        <p:txBody>
          <a:bodyPr/>
          <a:lstStyle/>
          <a:p>
            <a:r>
              <a:rPr lang="pl-PL" sz="6600" dirty="0" err="1" smtClean="0">
                <a:latin typeface="Agency FB" panose="020B0503020202020204" pitchFamily="34" charset="0"/>
              </a:rPr>
              <a:t>Our</a:t>
            </a:r>
            <a:r>
              <a:rPr lang="pl-PL" sz="6600" dirty="0" smtClean="0">
                <a:latin typeface="Agency FB" panose="020B0503020202020204" pitchFamily="34" charset="0"/>
              </a:rPr>
              <a:t> Eco </a:t>
            </a:r>
            <a:r>
              <a:rPr lang="pl-PL" sz="6600" dirty="0" err="1" smtClean="0">
                <a:latin typeface="Agency FB" panose="020B0503020202020204" pitchFamily="34" charset="0"/>
              </a:rPr>
              <a:t>Activities</a:t>
            </a:r>
            <a:r>
              <a:rPr lang="pl-PL" sz="6600" dirty="0" smtClean="0">
                <a:latin typeface="Agency FB" panose="020B0503020202020204" pitchFamily="34" charset="0"/>
              </a:rPr>
              <a:t> </a:t>
            </a:r>
            <a:r>
              <a:rPr lang="pl-PL" sz="6000" dirty="0" smtClean="0">
                <a:latin typeface="Agency FB" panose="020B0503020202020204" pitchFamily="34" charset="0"/>
              </a:rPr>
              <a:t>:</a:t>
            </a:r>
            <a:endParaRPr lang="pl-PL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932">
        <p14:switch dir="r"/>
      </p:transition>
    </mc:Choice>
    <mc:Fallback xmlns="">
      <p:transition spd="slow" advTm="5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6600" dirty="0" smtClean="0"/>
              <a:t>F</a:t>
            </a:r>
            <a:r>
              <a:rPr lang="en-US" sz="6600" dirty="0" smtClean="0"/>
              <a:t>all </a:t>
            </a:r>
            <a:r>
              <a:rPr lang="en-US" sz="6600" dirty="0"/>
              <a:t>Winter help for animals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666206091"/>
      </p:ext>
    </p:extLst>
  </p:cSld>
  <p:clrMapOvr>
    <a:masterClrMapping/>
  </p:clrMapOvr>
  <p:transition spd="slow" advTm="7299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767354" y="4941168"/>
            <a:ext cx="653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Ecological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patrol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593762"/>
      </p:ext>
    </p:extLst>
  </p:cSld>
  <p:clrMapOvr>
    <a:masterClrMapping/>
  </p:clrMapOvr>
  <p:transition spd="slow" advTm="888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" y="0"/>
            <a:ext cx="9277625" cy="6858000"/>
          </a:xfrm>
        </p:spPr>
      </p:pic>
    </p:spTree>
    <p:extLst>
      <p:ext uri="{BB962C8B-B14F-4D97-AF65-F5344CB8AC3E}">
        <p14:creationId xmlns:p14="http://schemas.microsoft.com/office/powerpoint/2010/main" val="2700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48">
        <p14:gallery dir="l"/>
      </p:transition>
    </mc:Choice>
    <mc:Fallback xmlns="">
      <p:transition spd="slow" advTm="6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571"/>
          </a:xfrm>
        </p:spPr>
      </p:pic>
      <p:sp>
        <p:nvSpPr>
          <p:cNvPr id="6" name="Prostokąt 5"/>
          <p:cNvSpPr/>
          <p:nvPr/>
        </p:nvSpPr>
        <p:spPr>
          <a:xfrm>
            <a:off x="3419872" y="-2704"/>
            <a:ext cx="546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trol in </a:t>
            </a:r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action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2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54">
        <p14:gallery dir="l"/>
      </p:transition>
    </mc:Choice>
    <mc:Fallback xmlns="">
      <p:transition spd="slow" advTm="10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"/>
            <a:ext cx="9151315" cy="6858000"/>
          </a:xfrm>
        </p:spPr>
      </p:pic>
    </p:spTree>
    <p:extLst>
      <p:ext uri="{BB962C8B-B14F-4D97-AF65-F5344CB8AC3E}">
        <p14:creationId xmlns:p14="http://schemas.microsoft.com/office/powerpoint/2010/main" val="41979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02">
        <p14:gallery dir="l"/>
      </p:transition>
    </mc:Choice>
    <mc:Fallback xmlns="">
      <p:transition spd="slow" advTm="58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2"/>
            <a:ext cx="9173197" cy="7039241"/>
          </a:xfrm>
        </p:spPr>
      </p:pic>
      <p:sp>
        <p:nvSpPr>
          <p:cNvPr id="6" name="Prostokąt 5"/>
          <p:cNvSpPr/>
          <p:nvPr/>
        </p:nvSpPr>
        <p:spPr>
          <a:xfrm>
            <a:off x="-252535" y="23449"/>
            <a:ext cx="96490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Campaign</a:t>
            </a:r>
            <a:r>
              <a:rPr lang="pl-P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„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penny for a dog and a cat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7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878">
        <p14:gallery dir="l"/>
      </p:transition>
    </mc:Choice>
    <mc:Fallback xmlns="">
      <p:transition spd="slow" advTm="10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127</TotalTime>
  <Words>92</Words>
  <Application>Microsoft Office PowerPoint</Application>
  <PresentationFormat>Pokaz na ekranie (4:3)</PresentationFormat>
  <Paragraphs>13</Paragraphs>
  <Slides>20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Horyzont</vt:lpstr>
      <vt:lpstr>Our Eco Story</vt:lpstr>
      <vt:lpstr>Our project group</vt:lpstr>
      <vt:lpstr>Our Eco Activities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Eco Story</dc:title>
  <dc:creator>user</dc:creator>
  <cp:lastModifiedBy>Irena</cp:lastModifiedBy>
  <cp:revision>13</cp:revision>
  <dcterms:created xsi:type="dcterms:W3CDTF">2015-12-17T11:13:30Z</dcterms:created>
  <dcterms:modified xsi:type="dcterms:W3CDTF">2015-12-19T17:11:02Z</dcterms:modified>
</cp:coreProperties>
</file>