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0000CC"/>
    <a:srgbClr val="0000FF"/>
    <a:srgbClr val="FF9900"/>
    <a:srgbClr val="FF6600"/>
    <a:srgbClr val="CCFF33"/>
    <a:srgbClr val="FF66FF"/>
    <a:srgbClr val="FFCC00"/>
    <a:srgbClr val="00FF99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C789FD-00C9-49F2-A783-77A98BD2AA1D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F7947F8A-A22D-421F-901D-6FD621A967F5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pt-PT" sz="4000" b="1" dirty="0" smtClean="0">
              <a:solidFill>
                <a:srgbClr val="0000FF"/>
              </a:solidFill>
              <a:latin typeface="Arial Black" pitchFamily="34" charset="0"/>
            </a:rPr>
            <a:t>PowerPoint</a:t>
          </a:r>
          <a:endParaRPr lang="pt-PT" sz="4000" b="1" dirty="0">
            <a:solidFill>
              <a:srgbClr val="0000FF"/>
            </a:solidFill>
            <a:latin typeface="Arial Black" pitchFamily="34" charset="0"/>
          </a:endParaRPr>
        </a:p>
      </dgm:t>
    </dgm:pt>
    <dgm:pt modelId="{BEB29DB1-74D2-435A-BEA5-F77F36122023}" type="parTrans" cxnId="{5A7B5E55-B31E-4BA9-B33B-B2703789BB1A}">
      <dgm:prSet/>
      <dgm:spPr/>
      <dgm:t>
        <a:bodyPr/>
        <a:lstStyle/>
        <a:p>
          <a:endParaRPr lang="pt-PT"/>
        </a:p>
      </dgm:t>
    </dgm:pt>
    <dgm:pt modelId="{60907D14-91DC-4BFF-9117-B7B9EE0E6886}" type="sibTrans" cxnId="{5A7B5E55-B31E-4BA9-B33B-B2703789BB1A}">
      <dgm:prSet/>
      <dgm:spPr/>
      <dgm:t>
        <a:bodyPr/>
        <a:lstStyle/>
        <a:p>
          <a:endParaRPr lang="pt-PT"/>
        </a:p>
      </dgm:t>
    </dgm:pt>
    <dgm:pt modelId="{0D0044C1-A88F-4795-93FF-E65C65DEC60D}">
      <dgm:prSet phldrT="[Texto]" custT="1"/>
      <dgm:spPr>
        <a:ln w="28575">
          <a:solidFill>
            <a:srgbClr val="0000FF"/>
          </a:solidFill>
        </a:ln>
        <a:effectLst>
          <a:innerShdw blurRad="63500" dist="50800" dir="54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pt-PT" sz="3600" b="1" dirty="0" smtClean="0">
              <a:solidFill>
                <a:srgbClr val="0000FF"/>
              </a:solidFill>
              <a:latin typeface="Arial Black" pitchFamily="34" charset="0"/>
            </a:rPr>
            <a:t>PREZI</a:t>
          </a:r>
          <a:endParaRPr lang="pt-PT" sz="3600" b="1" dirty="0">
            <a:solidFill>
              <a:srgbClr val="0000FF"/>
            </a:solidFill>
            <a:latin typeface="Arial Black" pitchFamily="34" charset="0"/>
          </a:endParaRPr>
        </a:p>
      </dgm:t>
    </dgm:pt>
    <dgm:pt modelId="{BA67FC47-3AF6-47DF-8793-32F092AA624A}" type="parTrans" cxnId="{A9FD3C95-726E-4508-800A-1573D676C509}">
      <dgm:prSet/>
      <dgm:spPr/>
      <dgm:t>
        <a:bodyPr/>
        <a:lstStyle/>
        <a:p>
          <a:endParaRPr lang="pt-PT"/>
        </a:p>
      </dgm:t>
    </dgm:pt>
    <dgm:pt modelId="{DB123D17-5924-45D5-AD54-0A0AA9235E5B}" type="sibTrans" cxnId="{A9FD3C95-726E-4508-800A-1573D676C509}">
      <dgm:prSet/>
      <dgm:spPr/>
      <dgm:t>
        <a:bodyPr/>
        <a:lstStyle/>
        <a:p>
          <a:endParaRPr lang="pt-PT"/>
        </a:p>
      </dgm:t>
    </dgm:pt>
    <dgm:pt modelId="{EC90B6C2-2DBC-4FE3-A24F-572DDDEE7ECD}">
      <dgm:prSet phldrT="[Texto]" custT="1"/>
      <dgm:spPr>
        <a:solidFill>
          <a:srgbClr val="FF9900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pt-PT" sz="3600" dirty="0" smtClean="0">
              <a:solidFill>
                <a:srgbClr val="0000FF"/>
              </a:solidFill>
              <a:latin typeface="Arial Black" pitchFamily="34" charset="0"/>
            </a:rPr>
            <a:t>VIDEO    /   APP</a:t>
          </a:r>
          <a:endParaRPr lang="pt-PT" sz="3600" dirty="0">
            <a:solidFill>
              <a:srgbClr val="0000FF"/>
            </a:solidFill>
            <a:latin typeface="Arial Black" pitchFamily="34" charset="0"/>
          </a:endParaRPr>
        </a:p>
      </dgm:t>
    </dgm:pt>
    <dgm:pt modelId="{E61B1D17-219F-4F5A-8349-58499078B9F4}" type="sibTrans" cxnId="{AF94A234-A84C-4B5D-80F8-407A88AA8D23}">
      <dgm:prSet/>
      <dgm:spPr/>
      <dgm:t>
        <a:bodyPr/>
        <a:lstStyle/>
        <a:p>
          <a:endParaRPr lang="pt-PT"/>
        </a:p>
      </dgm:t>
    </dgm:pt>
    <dgm:pt modelId="{CEC22EF3-93A1-4824-A130-E66D40CE4577}" type="parTrans" cxnId="{AF94A234-A84C-4B5D-80F8-407A88AA8D23}">
      <dgm:prSet/>
      <dgm:spPr/>
      <dgm:t>
        <a:bodyPr/>
        <a:lstStyle/>
        <a:p>
          <a:endParaRPr lang="pt-PT"/>
        </a:p>
      </dgm:t>
    </dgm:pt>
    <dgm:pt modelId="{E16253F1-6C37-44D5-A09A-5AA0E8E68A2A}" type="pres">
      <dgm:prSet presAssocID="{1DC789FD-00C9-49F2-A783-77A98BD2AA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EC318D32-3E9A-458C-AB7F-ABAEC0F30E37}" type="pres">
      <dgm:prSet presAssocID="{F7947F8A-A22D-421F-901D-6FD621A967F5}" presName="parentLin" presStyleCnt="0"/>
      <dgm:spPr/>
    </dgm:pt>
    <dgm:pt modelId="{F84CA208-AD4D-4930-BBEF-2D562A8FB4AC}" type="pres">
      <dgm:prSet presAssocID="{F7947F8A-A22D-421F-901D-6FD621A967F5}" presName="parentLeftMargin" presStyleLbl="node1" presStyleIdx="0" presStyleCnt="3"/>
      <dgm:spPr/>
      <dgm:t>
        <a:bodyPr/>
        <a:lstStyle/>
        <a:p>
          <a:endParaRPr lang="pt-PT"/>
        </a:p>
      </dgm:t>
    </dgm:pt>
    <dgm:pt modelId="{B57E6953-0E6E-40DC-8F01-9743C5881787}" type="pres">
      <dgm:prSet presAssocID="{F7947F8A-A22D-421F-901D-6FD621A967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B883B19-9688-4823-8B70-24DC32A0B348}" type="pres">
      <dgm:prSet presAssocID="{F7947F8A-A22D-421F-901D-6FD621A967F5}" presName="negativeSpace" presStyleCnt="0"/>
      <dgm:spPr/>
    </dgm:pt>
    <dgm:pt modelId="{B2333B58-6EFB-46CB-89C1-6E26FE729122}" type="pres">
      <dgm:prSet presAssocID="{F7947F8A-A22D-421F-901D-6FD621A967F5}" presName="childText" presStyleLbl="conFgAcc1" presStyleIdx="0" presStyleCnt="3">
        <dgm:presLayoutVars>
          <dgm:bulletEnabled val="1"/>
        </dgm:presLayoutVars>
      </dgm:prSet>
      <dgm:spPr/>
    </dgm:pt>
    <dgm:pt modelId="{2C9CD178-70CA-4489-9A32-DF1CD3998FD2}" type="pres">
      <dgm:prSet presAssocID="{60907D14-91DC-4BFF-9117-B7B9EE0E6886}" presName="spaceBetweenRectangles" presStyleCnt="0"/>
      <dgm:spPr/>
    </dgm:pt>
    <dgm:pt modelId="{6DB9928A-CC03-4D30-9770-21C353A22B76}" type="pres">
      <dgm:prSet presAssocID="{0D0044C1-A88F-4795-93FF-E65C65DEC60D}" presName="parentLin" presStyleCnt="0"/>
      <dgm:spPr/>
    </dgm:pt>
    <dgm:pt modelId="{8BFE5AE9-9130-4E5C-BAE7-41FC960A7FF5}" type="pres">
      <dgm:prSet presAssocID="{0D0044C1-A88F-4795-93FF-E65C65DEC60D}" presName="parentLeftMargin" presStyleLbl="node1" presStyleIdx="0" presStyleCnt="3"/>
      <dgm:spPr/>
      <dgm:t>
        <a:bodyPr/>
        <a:lstStyle/>
        <a:p>
          <a:endParaRPr lang="pt-PT"/>
        </a:p>
      </dgm:t>
    </dgm:pt>
    <dgm:pt modelId="{E6787212-C5CD-414B-A2D9-642578C3B263}" type="pres">
      <dgm:prSet presAssocID="{0D0044C1-A88F-4795-93FF-E65C65DEC60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40936F4-C138-480E-BBAD-04DE0DB00C5B}" type="pres">
      <dgm:prSet presAssocID="{0D0044C1-A88F-4795-93FF-E65C65DEC60D}" presName="negativeSpace" presStyleCnt="0"/>
      <dgm:spPr/>
    </dgm:pt>
    <dgm:pt modelId="{4A299C8F-3DDC-4461-952A-80CABD1E479C}" type="pres">
      <dgm:prSet presAssocID="{0D0044C1-A88F-4795-93FF-E65C65DEC60D}" presName="childText" presStyleLbl="conFgAcc1" presStyleIdx="1" presStyleCnt="3">
        <dgm:presLayoutVars>
          <dgm:bulletEnabled val="1"/>
        </dgm:presLayoutVars>
      </dgm:prSet>
      <dgm:spPr/>
    </dgm:pt>
    <dgm:pt modelId="{C31129CC-F396-4E64-BF88-190D3D730960}" type="pres">
      <dgm:prSet presAssocID="{DB123D17-5924-45D5-AD54-0A0AA9235E5B}" presName="spaceBetweenRectangles" presStyleCnt="0"/>
      <dgm:spPr/>
    </dgm:pt>
    <dgm:pt modelId="{9661DE5E-F30C-48B9-AF8F-D54ABE38A634}" type="pres">
      <dgm:prSet presAssocID="{EC90B6C2-2DBC-4FE3-A24F-572DDDEE7ECD}" presName="parentLin" presStyleCnt="0"/>
      <dgm:spPr/>
    </dgm:pt>
    <dgm:pt modelId="{566DF57D-019A-4707-935C-E25CF7B34E21}" type="pres">
      <dgm:prSet presAssocID="{EC90B6C2-2DBC-4FE3-A24F-572DDDEE7ECD}" presName="parentLeftMargin" presStyleLbl="node1" presStyleIdx="1" presStyleCnt="3"/>
      <dgm:spPr/>
      <dgm:t>
        <a:bodyPr/>
        <a:lstStyle/>
        <a:p>
          <a:endParaRPr lang="pt-PT"/>
        </a:p>
      </dgm:t>
    </dgm:pt>
    <dgm:pt modelId="{80E3D7FC-8D5D-4F77-864E-C2C391A47EEF}" type="pres">
      <dgm:prSet presAssocID="{EC90B6C2-2DBC-4FE3-A24F-572DDDEE7ECD}" presName="parentText" presStyleLbl="node1" presStyleIdx="2" presStyleCnt="3" custLinFactNeighborX="-9987" custLinFactNeighborY="-9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1FF8C64-3A6A-4411-899B-E820BD72D732}" type="pres">
      <dgm:prSet presAssocID="{EC90B6C2-2DBC-4FE3-A24F-572DDDEE7ECD}" presName="negativeSpace" presStyleCnt="0"/>
      <dgm:spPr/>
    </dgm:pt>
    <dgm:pt modelId="{70AD271C-FADE-4A9E-8249-8D2E15AA02E5}" type="pres">
      <dgm:prSet presAssocID="{EC90B6C2-2DBC-4FE3-A24F-572DDDEE7EC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46877F7-77C0-449B-89C3-FFF7B04572C2}" type="presOf" srcId="{F7947F8A-A22D-421F-901D-6FD621A967F5}" destId="{F84CA208-AD4D-4930-BBEF-2D562A8FB4AC}" srcOrd="0" destOrd="0" presId="urn:microsoft.com/office/officeart/2005/8/layout/list1"/>
    <dgm:cxn modelId="{673C8740-80E9-414F-9D3E-2E84B4E4B50C}" type="presOf" srcId="{EC90B6C2-2DBC-4FE3-A24F-572DDDEE7ECD}" destId="{80E3D7FC-8D5D-4F77-864E-C2C391A47EEF}" srcOrd="1" destOrd="0" presId="urn:microsoft.com/office/officeart/2005/8/layout/list1"/>
    <dgm:cxn modelId="{AF94A234-A84C-4B5D-80F8-407A88AA8D23}" srcId="{1DC789FD-00C9-49F2-A783-77A98BD2AA1D}" destId="{EC90B6C2-2DBC-4FE3-A24F-572DDDEE7ECD}" srcOrd="2" destOrd="0" parTransId="{CEC22EF3-93A1-4824-A130-E66D40CE4577}" sibTransId="{E61B1D17-219F-4F5A-8349-58499078B9F4}"/>
    <dgm:cxn modelId="{5A7B5E55-B31E-4BA9-B33B-B2703789BB1A}" srcId="{1DC789FD-00C9-49F2-A783-77A98BD2AA1D}" destId="{F7947F8A-A22D-421F-901D-6FD621A967F5}" srcOrd="0" destOrd="0" parTransId="{BEB29DB1-74D2-435A-BEA5-F77F36122023}" sibTransId="{60907D14-91DC-4BFF-9117-B7B9EE0E6886}"/>
    <dgm:cxn modelId="{BC89FE1F-7FA4-4916-B038-A9472EAB3C32}" type="presOf" srcId="{0D0044C1-A88F-4795-93FF-E65C65DEC60D}" destId="{8BFE5AE9-9130-4E5C-BAE7-41FC960A7FF5}" srcOrd="0" destOrd="0" presId="urn:microsoft.com/office/officeart/2005/8/layout/list1"/>
    <dgm:cxn modelId="{A9FD3C95-726E-4508-800A-1573D676C509}" srcId="{1DC789FD-00C9-49F2-A783-77A98BD2AA1D}" destId="{0D0044C1-A88F-4795-93FF-E65C65DEC60D}" srcOrd="1" destOrd="0" parTransId="{BA67FC47-3AF6-47DF-8793-32F092AA624A}" sibTransId="{DB123D17-5924-45D5-AD54-0A0AA9235E5B}"/>
    <dgm:cxn modelId="{A26FB3EC-7EB1-41F5-82A2-65EA4CFF9BA1}" type="presOf" srcId="{1DC789FD-00C9-49F2-A783-77A98BD2AA1D}" destId="{E16253F1-6C37-44D5-A09A-5AA0E8E68A2A}" srcOrd="0" destOrd="0" presId="urn:microsoft.com/office/officeart/2005/8/layout/list1"/>
    <dgm:cxn modelId="{00ADF572-CE8E-446C-BC80-422EAFD4D2B8}" type="presOf" srcId="{F7947F8A-A22D-421F-901D-6FD621A967F5}" destId="{B57E6953-0E6E-40DC-8F01-9743C5881787}" srcOrd="1" destOrd="0" presId="urn:microsoft.com/office/officeart/2005/8/layout/list1"/>
    <dgm:cxn modelId="{63E83CE3-1499-48F4-8E05-F3DF503BADB5}" type="presOf" srcId="{0D0044C1-A88F-4795-93FF-E65C65DEC60D}" destId="{E6787212-C5CD-414B-A2D9-642578C3B263}" srcOrd="1" destOrd="0" presId="urn:microsoft.com/office/officeart/2005/8/layout/list1"/>
    <dgm:cxn modelId="{57F5243B-2F66-4798-A0C2-45A17A5163B9}" type="presOf" srcId="{EC90B6C2-2DBC-4FE3-A24F-572DDDEE7ECD}" destId="{566DF57D-019A-4707-935C-E25CF7B34E21}" srcOrd="0" destOrd="0" presId="urn:microsoft.com/office/officeart/2005/8/layout/list1"/>
    <dgm:cxn modelId="{23FC9356-7026-4A2D-B814-E72CBAFEF462}" type="presParOf" srcId="{E16253F1-6C37-44D5-A09A-5AA0E8E68A2A}" destId="{EC318D32-3E9A-458C-AB7F-ABAEC0F30E37}" srcOrd="0" destOrd="0" presId="urn:microsoft.com/office/officeart/2005/8/layout/list1"/>
    <dgm:cxn modelId="{6FC16EE5-116B-4AE2-8E54-A3181A15DE3B}" type="presParOf" srcId="{EC318D32-3E9A-458C-AB7F-ABAEC0F30E37}" destId="{F84CA208-AD4D-4930-BBEF-2D562A8FB4AC}" srcOrd="0" destOrd="0" presId="urn:microsoft.com/office/officeart/2005/8/layout/list1"/>
    <dgm:cxn modelId="{D184D57D-B286-47B5-91DC-AF90B951DE55}" type="presParOf" srcId="{EC318D32-3E9A-458C-AB7F-ABAEC0F30E37}" destId="{B57E6953-0E6E-40DC-8F01-9743C5881787}" srcOrd="1" destOrd="0" presId="urn:microsoft.com/office/officeart/2005/8/layout/list1"/>
    <dgm:cxn modelId="{42AE827F-BDA5-4978-8E2B-2687B64EBD8E}" type="presParOf" srcId="{E16253F1-6C37-44D5-A09A-5AA0E8E68A2A}" destId="{7B883B19-9688-4823-8B70-24DC32A0B348}" srcOrd="1" destOrd="0" presId="urn:microsoft.com/office/officeart/2005/8/layout/list1"/>
    <dgm:cxn modelId="{9B52408A-5375-4C3D-ABE3-7B0C87F9A8CA}" type="presParOf" srcId="{E16253F1-6C37-44D5-A09A-5AA0E8E68A2A}" destId="{B2333B58-6EFB-46CB-89C1-6E26FE729122}" srcOrd="2" destOrd="0" presId="urn:microsoft.com/office/officeart/2005/8/layout/list1"/>
    <dgm:cxn modelId="{9B1F87A2-E9BD-4D77-A060-6A43FE0FFEBE}" type="presParOf" srcId="{E16253F1-6C37-44D5-A09A-5AA0E8E68A2A}" destId="{2C9CD178-70CA-4489-9A32-DF1CD3998FD2}" srcOrd="3" destOrd="0" presId="urn:microsoft.com/office/officeart/2005/8/layout/list1"/>
    <dgm:cxn modelId="{B893A251-E9FF-4725-921D-47453390C5F0}" type="presParOf" srcId="{E16253F1-6C37-44D5-A09A-5AA0E8E68A2A}" destId="{6DB9928A-CC03-4D30-9770-21C353A22B76}" srcOrd="4" destOrd="0" presId="urn:microsoft.com/office/officeart/2005/8/layout/list1"/>
    <dgm:cxn modelId="{029CA2E0-D5F6-40E3-9C16-601162EC3EF4}" type="presParOf" srcId="{6DB9928A-CC03-4D30-9770-21C353A22B76}" destId="{8BFE5AE9-9130-4E5C-BAE7-41FC960A7FF5}" srcOrd="0" destOrd="0" presId="urn:microsoft.com/office/officeart/2005/8/layout/list1"/>
    <dgm:cxn modelId="{0E9206BF-39CD-453A-AC37-092077E798FF}" type="presParOf" srcId="{6DB9928A-CC03-4D30-9770-21C353A22B76}" destId="{E6787212-C5CD-414B-A2D9-642578C3B263}" srcOrd="1" destOrd="0" presId="urn:microsoft.com/office/officeart/2005/8/layout/list1"/>
    <dgm:cxn modelId="{EB5A144B-508D-4040-A274-14A7E20FECD0}" type="presParOf" srcId="{E16253F1-6C37-44D5-A09A-5AA0E8E68A2A}" destId="{840936F4-C138-480E-BBAD-04DE0DB00C5B}" srcOrd="5" destOrd="0" presId="urn:microsoft.com/office/officeart/2005/8/layout/list1"/>
    <dgm:cxn modelId="{23CD1478-D44B-4CF9-8CA8-4BA9E97C606D}" type="presParOf" srcId="{E16253F1-6C37-44D5-A09A-5AA0E8E68A2A}" destId="{4A299C8F-3DDC-4461-952A-80CABD1E479C}" srcOrd="6" destOrd="0" presId="urn:microsoft.com/office/officeart/2005/8/layout/list1"/>
    <dgm:cxn modelId="{0E26CB60-D38D-46B1-9145-C699E68C434C}" type="presParOf" srcId="{E16253F1-6C37-44D5-A09A-5AA0E8E68A2A}" destId="{C31129CC-F396-4E64-BF88-190D3D730960}" srcOrd="7" destOrd="0" presId="urn:microsoft.com/office/officeart/2005/8/layout/list1"/>
    <dgm:cxn modelId="{0F697C21-ACCC-4FD1-8C44-7BFF517B2BB4}" type="presParOf" srcId="{E16253F1-6C37-44D5-A09A-5AA0E8E68A2A}" destId="{9661DE5E-F30C-48B9-AF8F-D54ABE38A634}" srcOrd="8" destOrd="0" presId="urn:microsoft.com/office/officeart/2005/8/layout/list1"/>
    <dgm:cxn modelId="{2B300029-F990-452D-A5E6-00FEA3FB75BF}" type="presParOf" srcId="{9661DE5E-F30C-48B9-AF8F-D54ABE38A634}" destId="{566DF57D-019A-4707-935C-E25CF7B34E21}" srcOrd="0" destOrd="0" presId="urn:microsoft.com/office/officeart/2005/8/layout/list1"/>
    <dgm:cxn modelId="{884CE302-1F71-470C-810A-A9745C3BBECE}" type="presParOf" srcId="{9661DE5E-F30C-48B9-AF8F-D54ABE38A634}" destId="{80E3D7FC-8D5D-4F77-864E-C2C391A47EEF}" srcOrd="1" destOrd="0" presId="urn:microsoft.com/office/officeart/2005/8/layout/list1"/>
    <dgm:cxn modelId="{2F434D71-A15A-4D4E-820E-33075C9B1E30}" type="presParOf" srcId="{E16253F1-6C37-44D5-A09A-5AA0E8E68A2A}" destId="{11FF8C64-3A6A-4411-899B-E820BD72D732}" srcOrd="9" destOrd="0" presId="urn:microsoft.com/office/officeart/2005/8/layout/list1"/>
    <dgm:cxn modelId="{C30CF63D-EA8A-4282-983C-7EB6C96D0E20}" type="presParOf" srcId="{E16253F1-6C37-44D5-A09A-5AA0E8E68A2A}" destId="{70AD271C-FADE-4A9E-8249-8D2E15AA02E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F335E8-C233-4733-AE02-C743D5011B99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PT"/>
        </a:p>
      </dgm:t>
    </dgm:pt>
    <dgm:pt modelId="{5EB8C194-D232-405E-8A6B-047D7D663434}">
      <dgm:prSet phldrT="[Texto]" custT="1"/>
      <dgm:spPr>
        <a:ln>
          <a:solidFill>
            <a:srgbClr val="0000FF"/>
          </a:solidFill>
        </a:ln>
      </dgm:spPr>
      <dgm:t>
        <a:bodyPr/>
        <a:lstStyle/>
        <a:p>
          <a:r>
            <a:rPr lang="pt-PT" sz="4000" b="1" u="sng" dirty="0" err="1" smtClean="0">
              <a:solidFill>
                <a:srgbClr val="0000FF"/>
              </a:solidFill>
            </a:rPr>
            <a:t>C</a:t>
          </a:r>
          <a:r>
            <a:rPr lang="pt-PT" sz="4000" b="1" dirty="0" err="1" smtClean="0">
              <a:solidFill>
                <a:srgbClr val="0000FF"/>
              </a:solidFill>
            </a:rPr>
            <a:t>ontent</a:t>
          </a:r>
          <a:r>
            <a:rPr lang="pt-PT" sz="3600" dirty="0" smtClean="0">
              <a:solidFill>
                <a:srgbClr val="0000FF"/>
              </a:solidFill>
            </a:rPr>
            <a:t> </a:t>
          </a:r>
          <a:endParaRPr lang="pt-PT" sz="3600" dirty="0">
            <a:solidFill>
              <a:srgbClr val="0000FF"/>
            </a:solidFill>
          </a:endParaRPr>
        </a:p>
      </dgm:t>
    </dgm:pt>
    <dgm:pt modelId="{27222032-2806-4700-8F36-6AC07AD9694E}" type="parTrans" cxnId="{A5B56302-0B7D-46B9-AC2A-317B03DF3461}">
      <dgm:prSet/>
      <dgm:spPr/>
      <dgm:t>
        <a:bodyPr/>
        <a:lstStyle/>
        <a:p>
          <a:endParaRPr lang="pt-PT"/>
        </a:p>
      </dgm:t>
    </dgm:pt>
    <dgm:pt modelId="{C42DDE2D-9314-428E-B6BB-21100EE76419}" type="sibTrans" cxnId="{A5B56302-0B7D-46B9-AC2A-317B03DF3461}">
      <dgm:prSet/>
      <dgm:spPr/>
      <dgm:t>
        <a:bodyPr/>
        <a:lstStyle/>
        <a:p>
          <a:endParaRPr lang="pt-PT"/>
        </a:p>
      </dgm:t>
    </dgm:pt>
    <dgm:pt modelId="{3C70D3E9-4F8B-4015-8459-1AED36B8D037}">
      <dgm:prSet phldrT="[Texto]" custT="1"/>
      <dgm:spPr>
        <a:ln>
          <a:solidFill>
            <a:srgbClr val="0000FF"/>
          </a:solidFill>
        </a:ln>
      </dgm:spPr>
      <dgm:t>
        <a:bodyPr/>
        <a:lstStyle/>
        <a:p>
          <a:r>
            <a:rPr lang="pt-PT" sz="4000" b="1" dirty="0" err="1" smtClean="0">
              <a:solidFill>
                <a:srgbClr val="0000FF"/>
              </a:solidFill>
            </a:rPr>
            <a:t>and</a:t>
          </a:r>
          <a:endParaRPr lang="pt-PT" sz="4000" b="1" dirty="0">
            <a:solidFill>
              <a:srgbClr val="0000FF"/>
            </a:solidFill>
          </a:endParaRPr>
        </a:p>
      </dgm:t>
    </dgm:pt>
    <dgm:pt modelId="{BD5B5175-B6CD-4E4E-900F-0E58DA71518D}" type="parTrans" cxnId="{ABC4FDDF-E52B-4F4D-BC8E-6F183A2BD553}">
      <dgm:prSet/>
      <dgm:spPr/>
      <dgm:t>
        <a:bodyPr/>
        <a:lstStyle/>
        <a:p>
          <a:endParaRPr lang="pt-PT"/>
        </a:p>
      </dgm:t>
    </dgm:pt>
    <dgm:pt modelId="{58C91D7C-503F-4FD0-B8DB-52B2EC37D086}" type="sibTrans" cxnId="{ABC4FDDF-E52B-4F4D-BC8E-6F183A2BD553}">
      <dgm:prSet/>
      <dgm:spPr/>
      <dgm:t>
        <a:bodyPr/>
        <a:lstStyle/>
        <a:p>
          <a:endParaRPr lang="pt-PT"/>
        </a:p>
      </dgm:t>
    </dgm:pt>
    <dgm:pt modelId="{0318340C-C813-4160-8643-AF17D4ABA0CF}">
      <dgm:prSet phldrT="[Texto]" custT="1"/>
      <dgm:spPr>
        <a:ln>
          <a:solidFill>
            <a:srgbClr val="0000FF"/>
          </a:solidFill>
        </a:ln>
      </dgm:spPr>
      <dgm:t>
        <a:bodyPr/>
        <a:lstStyle/>
        <a:p>
          <a:r>
            <a:rPr lang="pt-PT" sz="4000" b="1" u="sng" dirty="0" err="1" smtClean="0">
              <a:solidFill>
                <a:srgbClr val="0000FF"/>
              </a:solidFill>
            </a:rPr>
            <a:t>L</a:t>
          </a:r>
          <a:r>
            <a:rPr lang="pt-PT" sz="4000" b="1" dirty="0" err="1" smtClean="0">
              <a:solidFill>
                <a:srgbClr val="0000FF"/>
              </a:solidFill>
            </a:rPr>
            <a:t>anguage</a:t>
          </a:r>
          <a:endParaRPr lang="pt-PT" sz="4000" b="1" dirty="0">
            <a:solidFill>
              <a:srgbClr val="0000FF"/>
            </a:solidFill>
          </a:endParaRPr>
        </a:p>
      </dgm:t>
    </dgm:pt>
    <dgm:pt modelId="{9B780FEE-D100-42EB-B486-F62D45F00F77}" type="parTrans" cxnId="{9EB8BD47-CCC3-4395-98DF-AE207307A7E3}">
      <dgm:prSet/>
      <dgm:spPr/>
      <dgm:t>
        <a:bodyPr/>
        <a:lstStyle/>
        <a:p>
          <a:endParaRPr lang="pt-PT"/>
        </a:p>
      </dgm:t>
    </dgm:pt>
    <dgm:pt modelId="{4E61586F-10C0-4DDA-BA17-9399083B1578}" type="sibTrans" cxnId="{9EB8BD47-CCC3-4395-98DF-AE207307A7E3}">
      <dgm:prSet/>
      <dgm:spPr/>
      <dgm:t>
        <a:bodyPr/>
        <a:lstStyle/>
        <a:p>
          <a:endParaRPr lang="pt-PT"/>
        </a:p>
      </dgm:t>
    </dgm:pt>
    <dgm:pt modelId="{88A635B7-9D1A-442B-A365-0579C6C1C702}">
      <dgm:prSet phldrT="[Texto]" custT="1"/>
      <dgm:spPr>
        <a:ln>
          <a:solidFill>
            <a:srgbClr val="0000FF"/>
          </a:solidFill>
        </a:ln>
      </dgm:spPr>
      <dgm:t>
        <a:bodyPr/>
        <a:lstStyle/>
        <a:p>
          <a:r>
            <a:rPr lang="pt-PT" sz="4000" b="1" u="sng" dirty="0" err="1" smtClean="0">
              <a:solidFill>
                <a:srgbClr val="0000FF"/>
              </a:solidFill>
            </a:rPr>
            <a:t>I</a:t>
          </a:r>
          <a:r>
            <a:rPr lang="pt-PT" sz="4000" b="1" dirty="0" err="1" smtClean="0">
              <a:solidFill>
                <a:srgbClr val="0000FF"/>
              </a:solidFill>
            </a:rPr>
            <a:t>ntegrated</a:t>
          </a:r>
          <a:endParaRPr lang="pt-PT" sz="4000" b="1" dirty="0">
            <a:solidFill>
              <a:srgbClr val="0000FF"/>
            </a:solidFill>
          </a:endParaRPr>
        </a:p>
      </dgm:t>
    </dgm:pt>
    <dgm:pt modelId="{D80C24D2-E0CF-4B34-8E4F-ACB5192735AB}" type="parTrans" cxnId="{BB07B931-CD37-4412-822A-02690FF73A65}">
      <dgm:prSet/>
      <dgm:spPr/>
      <dgm:t>
        <a:bodyPr/>
        <a:lstStyle/>
        <a:p>
          <a:endParaRPr lang="pt-PT"/>
        </a:p>
      </dgm:t>
    </dgm:pt>
    <dgm:pt modelId="{2F18C1F8-9E24-4C60-9537-BC52E1F3F5EE}" type="sibTrans" cxnId="{BB07B931-CD37-4412-822A-02690FF73A65}">
      <dgm:prSet/>
      <dgm:spPr/>
      <dgm:t>
        <a:bodyPr/>
        <a:lstStyle/>
        <a:p>
          <a:endParaRPr lang="pt-PT"/>
        </a:p>
      </dgm:t>
    </dgm:pt>
    <dgm:pt modelId="{BD6DED9E-9505-4D8D-BA47-6A0444305844}">
      <dgm:prSet phldrT="[Texto]" custT="1"/>
      <dgm:spPr>
        <a:ln w="19050">
          <a:solidFill>
            <a:srgbClr val="0000FF"/>
          </a:solidFill>
        </a:ln>
      </dgm:spPr>
      <dgm:t>
        <a:bodyPr/>
        <a:lstStyle/>
        <a:p>
          <a:r>
            <a:rPr lang="pt-PT" sz="4000" b="1" u="sng" dirty="0" err="1" smtClean="0">
              <a:solidFill>
                <a:srgbClr val="0000FF"/>
              </a:solidFill>
            </a:rPr>
            <a:t>L</a:t>
          </a:r>
          <a:r>
            <a:rPr lang="pt-PT" sz="4000" b="1" dirty="0" err="1" smtClean="0">
              <a:solidFill>
                <a:srgbClr val="0000FF"/>
              </a:solidFill>
            </a:rPr>
            <a:t>earning</a:t>
          </a:r>
          <a:endParaRPr lang="pt-PT" sz="4000" b="1" dirty="0">
            <a:solidFill>
              <a:srgbClr val="0000FF"/>
            </a:solidFill>
          </a:endParaRPr>
        </a:p>
      </dgm:t>
    </dgm:pt>
    <dgm:pt modelId="{E699AFAE-274A-432A-8B58-F0C7B3BE04B9}" type="parTrans" cxnId="{C11098E8-5F91-434F-9477-D4ADBF600608}">
      <dgm:prSet/>
      <dgm:spPr/>
      <dgm:t>
        <a:bodyPr/>
        <a:lstStyle/>
        <a:p>
          <a:endParaRPr lang="pt-PT"/>
        </a:p>
      </dgm:t>
    </dgm:pt>
    <dgm:pt modelId="{5545977D-5CE2-42B4-8FE6-CFF3CC1F4461}" type="sibTrans" cxnId="{C11098E8-5F91-434F-9477-D4ADBF600608}">
      <dgm:prSet/>
      <dgm:spPr/>
      <dgm:t>
        <a:bodyPr/>
        <a:lstStyle/>
        <a:p>
          <a:endParaRPr lang="pt-PT"/>
        </a:p>
      </dgm:t>
    </dgm:pt>
    <dgm:pt modelId="{8702637E-2402-42BD-AF79-07793FBC964B}" type="pres">
      <dgm:prSet presAssocID="{46F335E8-C233-4733-AE02-C743D5011B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FF064A39-ED0F-4E54-89D1-0823130E3980}" type="pres">
      <dgm:prSet presAssocID="{46F335E8-C233-4733-AE02-C743D5011B99}" presName="cycle" presStyleCnt="0"/>
      <dgm:spPr/>
    </dgm:pt>
    <dgm:pt modelId="{3AEBA847-5558-474C-B3E9-1FB1DD38C9A3}" type="pres">
      <dgm:prSet presAssocID="{5EB8C194-D232-405E-8A6B-047D7D663434}" presName="nodeFirstNode" presStyleLbl="node1" presStyleIdx="0" presStyleCnt="5" custScaleX="11453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F0DFF35-63B3-4A32-BE49-8235D88E848E}" type="pres">
      <dgm:prSet presAssocID="{C42DDE2D-9314-428E-B6BB-21100EE76419}" presName="sibTransFirstNode" presStyleLbl="bgShp" presStyleIdx="0" presStyleCnt="1"/>
      <dgm:spPr/>
      <dgm:t>
        <a:bodyPr/>
        <a:lstStyle/>
        <a:p>
          <a:endParaRPr lang="pt-PT"/>
        </a:p>
      </dgm:t>
    </dgm:pt>
    <dgm:pt modelId="{D8F6EC56-C8C2-453E-9999-400D06469424}" type="pres">
      <dgm:prSet presAssocID="{3C70D3E9-4F8B-4015-8459-1AED36B8D037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3614147-0F92-46F0-B546-2D6A4E7866A4}" type="pres">
      <dgm:prSet presAssocID="{0318340C-C813-4160-8643-AF17D4ABA0CF}" presName="nodeFollowingNodes" presStyleLbl="node1" presStyleIdx="2" presStyleCnt="5" custScaleX="134763" custRadScaleRad="122077" custRadScaleInc="-23110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E70DBAB-7E23-4BA8-9177-5B62879275D3}" type="pres">
      <dgm:prSet presAssocID="{88A635B7-9D1A-442B-A365-0579C6C1C702}" presName="nodeFollowingNodes" presStyleLbl="node1" presStyleIdx="3" presStyleCnt="5" custScaleX="134706" custRadScaleRad="126641" custRadScaleInc="2597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4C13A87-A707-4723-BC92-590BA8AC6E80}" type="pres">
      <dgm:prSet presAssocID="{BD6DED9E-9505-4D8D-BA47-6A0444305844}" presName="nodeFollowingNodes" presStyleLbl="node1" presStyleIdx="4" presStyleCnt="5" custScaleX="12140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C2066E25-A6F1-402F-9E33-0856007F01D0}" type="presOf" srcId="{BD6DED9E-9505-4D8D-BA47-6A0444305844}" destId="{A4C13A87-A707-4723-BC92-590BA8AC6E80}" srcOrd="0" destOrd="0" presId="urn:microsoft.com/office/officeart/2005/8/layout/cycle3"/>
    <dgm:cxn modelId="{2DA8EE94-33C5-4585-9AEB-2D525A22D227}" type="presOf" srcId="{3C70D3E9-4F8B-4015-8459-1AED36B8D037}" destId="{D8F6EC56-C8C2-453E-9999-400D06469424}" srcOrd="0" destOrd="0" presId="urn:microsoft.com/office/officeart/2005/8/layout/cycle3"/>
    <dgm:cxn modelId="{900314D6-7C30-4EA2-9F1F-C9A00BBF3B8A}" type="presOf" srcId="{0318340C-C813-4160-8643-AF17D4ABA0CF}" destId="{93614147-0F92-46F0-B546-2D6A4E7866A4}" srcOrd="0" destOrd="0" presId="urn:microsoft.com/office/officeart/2005/8/layout/cycle3"/>
    <dgm:cxn modelId="{ABC4FDDF-E52B-4F4D-BC8E-6F183A2BD553}" srcId="{46F335E8-C233-4733-AE02-C743D5011B99}" destId="{3C70D3E9-4F8B-4015-8459-1AED36B8D037}" srcOrd="1" destOrd="0" parTransId="{BD5B5175-B6CD-4E4E-900F-0E58DA71518D}" sibTransId="{58C91D7C-503F-4FD0-B8DB-52B2EC37D086}"/>
    <dgm:cxn modelId="{1B96009C-ABB7-4468-BA4D-593D69CEEEE2}" type="presOf" srcId="{46F335E8-C233-4733-AE02-C743D5011B99}" destId="{8702637E-2402-42BD-AF79-07793FBC964B}" srcOrd="0" destOrd="0" presId="urn:microsoft.com/office/officeart/2005/8/layout/cycle3"/>
    <dgm:cxn modelId="{9EB8BD47-CCC3-4395-98DF-AE207307A7E3}" srcId="{46F335E8-C233-4733-AE02-C743D5011B99}" destId="{0318340C-C813-4160-8643-AF17D4ABA0CF}" srcOrd="2" destOrd="0" parTransId="{9B780FEE-D100-42EB-B486-F62D45F00F77}" sibTransId="{4E61586F-10C0-4DDA-BA17-9399083B1578}"/>
    <dgm:cxn modelId="{9BE2FA38-C954-4E32-B491-362A72710DBD}" type="presOf" srcId="{88A635B7-9D1A-442B-A365-0579C6C1C702}" destId="{DE70DBAB-7E23-4BA8-9177-5B62879275D3}" srcOrd="0" destOrd="0" presId="urn:microsoft.com/office/officeart/2005/8/layout/cycle3"/>
    <dgm:cxn modelId="{A5B56302-0B7D-46B9-AC2A-317B03DF3461}" srcId="{46F335E8-C233-4733-AE02-C743D5011B99}" destId="{5EB8C194-D232-405E-8A6B-047D7D663434}" srcOrd="0" destOrd="0" parTransId="{27222032-2806-4700-8F36-6AC07AD9694E}" sibTransId="{C42DDE2D-9314-428E-B6BB-21100EE76419}"/>
    <dgm:cxn modelId="{BB07B931-CD37-4412-822A-02690FF73A65}" srcId="{46F335E8-C233-4733-AE02-C743D5011B99}" destId="{88A635B7-9D1A-442B-A365-0579C6C1C702}" srcOrd="3" destOrd="0" parTransId="{D80C24D2-E0CF-4B34-8E4F-ACB5192735AB}" sibTransId="{2F18C1F8-9E24-4C60-9537-BC52E1F3F5EE}"/>
    <dgm:cxn modelId="{105FD38D-7B53-4787-A6F9-CA63E10C8DDF}" type="presOf" srcId="{5EB8C194-D232-405E-8A6B-047D7D663434}" destId="{3AEBA847-5558-474C-B3E9-1FB1DD38C9A3}" srcOrd="0" destOrd="0" presId="urn:microsoft.com/office/officeart/2005/8/layout/cycle3"/>
    <dgm:cxn modelId="{C11098E8-5F91-434F-9477-D4ADBF600608}" srcId="{46F335E8-C233-4733-AE02-C743D5011B99}" destId="{BD6DED9E-9505-4D8D-BA47-6A0444305844}" srcOrd="4" destOrd="0" parTransId="{E699AFAE-274A-432A-8B58-F0C7B3BE04B9}" sibTransId="{5545977D-5CE2-42B4-8FE6-CFF3CC1F4461}"/>
    <dgm:cxn modelId="{6F12AFF7-FE78-4F63-9005-E7A309F0B377}" type="presOf" srcId="{C42DDE2D-9314-428E-B6BB-21100EE76419}" destId="{8F0DFF35-63B3-4A32-BE49-8235D88E848E}" srcOrd="0" destOrd="0" presId="urn:microsoft.com/office/officeart/2005/8/layout/cycle3"/>
    <dgm:cxn modelId="{E9413261-A41E-416D-A6F6-43C382391425}" type="presParOf" srcId="{8702637E-2402-42BD-AF79-07793FBC964B}" destId="{FF064A39-ED0F-4E54-89D1-0823130E3980}" srcOrd="0" destOrd="0" presId="urn:microsoft.com/office/officeart/2005/8/layout/cycle3"/>
    <dgm:cxn modelId="{D5D6BBD7-E444-4C40-84AB-2BEBE2877D8E}" type="presParOf" srcId="{FF064A39-ED0F-4E54-89D1-0823130E3980}" destId="{3AEBA847-5558-474C-B3E9-1FB1DD38C9A3}" srcOrd="0" destOrd="0" presId="urn:microsoft.com/office/officeart/2005/8/layout/cycle3"/>
    <dgm:cxn modelId="{8849F3C9-0025-4F98-AC4C-5EC73CD6091C}" type="presParOf" srcId="{FF064A39-ED0F-4E54-89D1-0823130E3980}" destId="{8F0DFF35-63B3-4A32-BE49-8235D88E848E}" srcOrd="1" destOrd="0" presId="urn:microsoft.com/office/officeart/2005/8/layout/cycle3"/>
    <dgm:cxn modelId="{68D4AF38-9C7C-4EA5-8F22-859A9D6DF1B7}" type="presParOf" srcId="{FF064A39-ED0F-4E54-89D1-0823130E3980}" destId="{D8F6EC56-C8C2-453E-9999-400D06469424}" srcOrd="2" destOrd="0" presId="urn:microsoft.com/office/officeart/2005/8/layout/cycle3"/>
    <dgm:cxn modelId="{218F8D7D-BD8A-46CA-ABAC-300A81EE6798}" type="presParOf" srcId="{FF064A39-ED0F-4E54-89D1-0823130E3980}" destId="{93614147-0F92-46F0-B546-2D6A4E7866A4}" srcOrd="3" destOrd="0" presId="urn:microsoft.com/office/officeart/2005/8/layout/cycle3"/>
    <dgm:cxn modelId="{E5E52FBA-C24B-4CE8-9221-F684677AF057}" type="presParOf" srcId="{FF064A39-ED0F-4E54-89D1-0823130E3980}" destId="{DE70DBAB-7E23-4BA8-9177-5B62879275D3}" srcOrd="4" destOrd="0" presId="urn:microsoft.com/office/officeart/2005/8/layout/cycle3"/>
    <dgm:cxn modelId="{A5251B57-9422-4686-BDB2-B48A205289E2}" type="presParOf" srcId="{FF064A39-ED0F-4E54-89D1-0823130E3980}" destId="{A4C13A87-A707-4723-BC92-590BA8AC6E8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D907F5-5F1C-4EE5-95CE-9EC7C63A9F6A}" type="doc">
      <dgm:prSet loTypeId="urn:microsoft.com/office/officeart/2005/8/layout/matrix1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6C85D432-2AF0-4543-8095-54BDBD4E91DC}">
      <dgm:prSet phldrT="[Texto]" custT="1"/>
      <dgm:spPr/>
      <dgm:t>
        <a:bodyPr/>
        <a:lstStyle/>
        <a:p>
          <a:r>
            <a:rPr lang="pt-PT" sz="2800" b="1" dirty="0" err="1" smtClean="0">
              <a:solidFill>
                <a:srgbClr val="0000FF"/>
              </a:solidFill>
            </a:rPr>
            <a:t>Other</a:t>
          </a:r>
          <a:r>
            <a:rPr lang="pt-PT" sz="2800" b="1" dirty="0" smtClean="0">
              <a:solidFill>
                <a:srgbClr val="0000FF"/>
              </a:solidFill>
            </a:rPr>
            <a:t> </a:t>
          </a:r>
          <a:r>
            <a:rPr lang="pt-PT" sz="2800" b="1" dirty="0" err="1" smtClean="0">
              <a:solidFill>
                <a:srgbClr val="0000FF"/>
              </a:solidFill>
            </a:rPr>
            <a:t>members</a:t>
          </a:r>
          <a:r>
            <a:rPr lang="pt-PT" sz="2800" b="1" dirty="0" smtClean="0">
              <a:solidFill>
                <a:srgbClr val="0000FF"/>
              </a:solidFill>
            </a:rPr>
            <a:t>’ </a:t>
          </a:r>
          <a:r>
            <a:rPr lang="pt-PT" sz="2800" b="1" dirty="0" err="1" smtClean="0">
              <a:solidFill>
                <a:srgbClr val="0000FF"/>
              </a:solidFill>
            </a:rPr>
            <a:t>topics</a:t>
          </a:r>
          <a:endParaRPr lang="pt-PT" sz="2800" b="1" dirty="0">
            <a:solidFill>
              <a:srgbClr val="0000FF"/>
            </a:solidFill>
          </a:endParaRPr>
        </a:p>
      </dgm:t>
    </dgm:pt>
    <dgm:pt modelId="{DE5A8759-F6D4-47A3-AED5-6E4201FB50B4}" type="parTrans" cxnId="{59EC08E8-CCF3-423B-B87C-EB160DD78EEB}">
      <dgm:prSet/>
      <dgm:spPr/>
      <dgm:t>
        <a:bodyPr/>
        <a:lstStyle/>
        <a:p>
          <a:endParaRPr lang="pt-PT"/>
        </a:p>
      </dgm:t>
    </dgm:pt>
    <dgm:pt modelId="{DB5BC1C9-2243-4598-9D6E-38EDF06C3CE6}" type="sibTrans" cxnId="{59EC08E8-CCF3-423B-B87C-EB160DD78EEB}">
      <dgm:prSet/>
      <dgm:spPr/>
      <dgm:t>
        <a:bodyPr/>
        <a:lstStyle/>
        <a:p>
          <a:endParaRPr lang="pt-PT"/>
        </a:p>
      </dgm:t>
    </dgm:pt>
    <dgm:pt modelId="{98B43946-81CA-4FA9-B170-D294E90E5396}">
      <dgm:prSet phldrT="[Texto]" custT="1"/>
      <dgm:spPr>
        <a:solidFill>
          <a:srgbClr val="0070C0"/>
        </a:solidFill>
      </dgm:spPr>
      <dgm:t>
        <a:bodyPr/>
        <a:lstStyle/>
        <a:p>
          <a:r>
            <a:rPr lang="pt-PT" sz="3200" b="1" dirty="0" err="1" smtClean="0">
              <a:solidFill>
                <a:srgbClr val="FF9900"/>
              </a:solidFill>
            </a:rPr>
            <a:t>Food</a:t>
          </a:r>
          <a:endParaRPr lang="pt-PT" sz="3200" b="1" dirty="0" smtClean="0">
            <a:solidFill>
              <a:srgbClr val="FF9900"/>
            </a:solidFill>
          </a:endParaRPr>
        </a:p>
        <a:p>
          <a:r>
            <a:rPr lang="pt-PT" sz="3200" b="1" dirty="0" smtClean="0">
              <a:solidFill>
                <a:srgbClr val="FF9900"/>
              </a:solidFill>
            </a:rPr>
            <a:t>(</a:t>
          </a:r>
          <a:r>
            <a:rPr lang="pt-PT" sz="3200" b="1" dirty="0" err="1" smtClean="0">
              <a:solidFill>
                <a:srgbClr val="FF9900"/>
              </a:solidFill>
            </a:rPr>
            <a:t>Czech</a:t>
          </a:r>
          <a:r>
            <a:rPr lang="pt-PT" sz="3200" b="1" dirty="0" smtClean="0">
              <a:solidFill>
                <a:srgbClr val="FF9900"/>
              </a:solidFill>
            </a:rPr>
            <a:t> </a:t>
          </a:r>
          <a:r>
            <a:rPr lang="pt-PT" sz="3200" b="1" dirty="0" err="1" smtClean="0">
              <a:solidFill>
                <a:srgbClr val="FF9900"/>
              </a:solidFill>
            </a:rPr>
            <a:t>Republic</a:t>
          </a:r>
          <a:r>
            <a:rPr lang="pt-PT" sz="3200" b="1" dirty="0" smtClean="0">
              <a:solidFill>
                <a:srgbClr val="FF9900"/>
              </a:solidFill>
            </a:rPr>
            <a:t>)</a:t>
          </a:r>
          <a:endParaRPr lang="pt-PT" sz="3200" b="1" dirty="0">
            <a:solidFill>
              <a:srgbClr val="FF9900"/>
            </a:solidFill>
          </a:endParaRPr>
        </a:p>
      </dgm:t>
    </dgm:pt>
    <dgm:pt modelId="{A45EC0FD-7C5F-4683-BAE4-F88F5E679ED7}" type="parTrans" cxnId="{4BFAB987-BE4C-441D-81EA-9A7E9DF15701}">
      <dgm:prSet/>
      <dgm:spPr/>
      <dgm:t>
        <a:bodyPr/>
        <a:lstStyle/>
        <a:p>
          <a:endParaRPr lang="pt-PT"/>
        </a:p>
      </dgm:t>
    </dgm:pt>
    <dgm:pt modelId="{42929D2A-835E-4599-8844-7390641F11F3}" type="sibTrans" cxnId="{4BFAB987-BE4C-441D-81EA-9A7E9DF15701}">
      <dgm:prSet/>
      <dgm:spPr/>
      <dgm:t>
        <a:bodyPr/>
        <a:lstStyle/>
        <a:p>
          <a:endParaRPr lang="pt-PT"/>
        </a:p>
      </dgm:t>
    </dgm:pt>
    <dgm:pt modelId="{A623E8A5-FD74-4E47-9C15-CFD3EB2729E3}">
      <dgm:prSet phldrT="[Texto]" custT="1"/>
      <dgm:spPr>
        <a:solidFill>
          <a:srgbClr val="FFCC00"/>
        </a:solidFill>
      </dgm:spPr>
      <dgm:t>
        <a:bodyPr/>
        <a:lstStyle/>
        <a:p>
          <a:r>
            <a:rPr lang="pt-PT" sz="3200" b="1" dirty="0" err="1" smtClean="0">
              <a:solidFill>
                <a:srgbClr val="0000FF"/>
              </a:solidFill>
            </a:rPr>
            <a:t>Special</a:t>
          </a:r>
          <a:r>
            <a:rPr lang="pt-PT" sz="3200" b="1" dirty="0" smtClean="0">
              <a:solidFill>
                <a:srgbClr val="0000FF"/>
              </a:solidFill>
            </a:rPr>
            <a:t> </a:t>
          </a:r>
          <a:r>
            <a:rPr lang="pt-PT" sz="3200" b="1" dirty="0" err="1" smtClean="0">
              <a:solidFill>
                <a:srgbClr val="0000FF"/>
              </a:solidFill>
            </a:rPr>
            <a:t>geographic</a:t>
          </a:r>
          <a:r>
            <a:rPr lang="pt-PT" sz="3200" b="1" dirty="0" smtClean="0">
              <a:solidFill>
                <a:srgbClr val="0000FF"/>
              </a:solidFill>
            </a:rPr>
            <a:t> </a:t>
          </a:r>
          <a:r>
            <a:rPr lang="pt-PT" sz="3200" b="1" dirty="0" err="1" smtClean="0">
              <a:solidFill>
                <a:srgbClr val="0000FF"/>
              </a:solidFill>
            </a:rPr>
            <a:t>characteristics</a:t>
          </a:r>
          <a:endParaRPr lang="pt-PT" sz="3200" b="1" dirty="0" smtClean="0">
            <a:solidFill>
              <a:srgbClr val="0000FF"/>
            </a:solidFill>
          </a:endParaRPr>
        </a:p>
        <a:p>
          <a:r>
            <a:rPr lang="pt-PT" sz="3200" b="1" dirty="0" smtClean="0">
              <a:solidFill>
                <a:srgbClr val="0000FF"/>
              </a:solidFill>
            </a:rPr>
            <a:t>(Romania)</a:t>
          </a:r>
          <a:endParaRPr lang="pt-PT" sz="3200" b="1" dirty="0">
            <a:solidFill>
              <a:srgbClr val="0000FF"/>
            </a:solidFill>
          </a:endParaRPr>
        </a:p>
      </dgm:t>
    </dgm:pt>
    <dgm:pt modelId="{DF033700-AB18-4A10-986B-9FB47E04590B}" type="parTrans" cxnId="{D6DEAE82-1D9D-4E08-B3E5-74B2E00BDA5C}">
      <dgm:prSet/>
      <dgm:spPr/>
      <dgm:t>
        <a:bodyPr/>
        <a:lstStyle/>
        <a:p>
          <a:endParaRPr lang="pt-PT"/>
        </a:p>
      </dgm:t>
    </dgm:pt>
    <dgm:pt modelId="{3363CEA7-BD4B-4CFC-B15F-72E1FD768BC5}" type="sibTrans" cxnId="{D6DEAE82-1D9D-4E08-B3E5-74B2E00BDA5C}">
      <dgm:prSet/>
      <dgm:spPr/>
      <dgm:t>
        <a:bodyPr/>
        <a:lstStyle/>
        <a:p>
          <a:endParaRPr lang="pt-PT"/>
        </a:p>
      </dgm:t>
    </dgm:pt>
    <dgm:pt modelId="{8E3CD7EB-1E85-43B8-8F03-5138B29C71E3}">
      <dgm:prSet phldrT="[Texto]" custT="1"/>
      <dgm:spPr>
        <a:solidFill>
          <a:srgbClr val="0000FF"/>
        </a:solidFill>
      </dgm:spPr>
      <dgm:t>
        <a:bodyPr/>
        <a:lstStyle/>
        <a:p>
          <a:r>
            <a:rPr lang="pt-PT" sz="3200" b="1" dirty="0" err="1" smtClean="0">
              <a:solidFill>
                <a:srgbClr val="FF6600"/>
              </a:solidFill>
            </a:rPr>
            <a:t>Development</a:t>
          </a:r>
          <a:endParaRPr lang="pt-PT" sz="3200" b="1" dirty="0" smtClean="0">
            <a:solidFill>
              <a:srgbClr val="FF6600"/>
            </a:solidFill>
          </a:endParaRPr>
        </a:p>
        <a:p>
          <a:r>
            <a:rPr lang="pt-PT" sz="3200" b="1" dirty="0" smtClean="0">
              <a:solidFill>
                <a:srgbClr val="FF6600"/>
              </a:solidFill>
            </a:rPr>
            <a:t>(</a:t>
          </a:r>
          <a:r>
            <a:rPr lang="pt-PT" sz="3200" b="1" dirty="0" err="1" smtClean="0">
              <a:solidFill>
                <a:srgbClr val="FF6600"/>
              </a:solidFill>
            </a:rPr>
            <a:t>Germany</a:t>
          </a:r>
          <a:r>
            <a:rPr lang="pt-PT" sz="3200" b="1" dirty="0" smtClean="0">
              <a:solidFill>
                <a:srgbClr val="FF6600"/>
              </a:solidFill>
            </a:rPr>
            <a:t>)</a:t>
          </a:r>
          <a:endParaRPr lang="pt-PT" sz="3200" b="1" dirty="0">
            <a:solidFill>
              <a:srgbClr val="FF6600"/>
            </a:solidFill>
          </a:endParaRPr>
        </a:p>
      </dgm:t>
    </dgm:pt>
    <dgm:pt modelId="{C1A28803-93BB-48C2-A615-FF3B2590CB24}" type="parTrans" cxnId="{8799C859-FCA6-44C8-B67C-C181C475D763}">
      <dgm:prSet/>
      <dgm:spPr/>
      <dgm:t>
        <a:bodyPr/>
        <a:lstStyle/>
        <a:p>
          <a:endParaRPr lang="pt-PT"/>
        </a:p>
      </dgm:t>
    </dgm:pt>
    <dgm:pt modelId="{7781F5CF-CA1D-4E8F-8E20-430B695AC52B}" type="sibTrans" cxnId="{8799C859-FCA6-44C8-B67C-C181C475D763}">
      <dgm:prSet/>
      <dgm:spPr/>
      <dgm:t>
        <a:bodyPr/>
        <a:lstStyle/>
        <a:p>
          <a:endParaRPr lang="pt-PT"/>
        </a:p>
      </dgm:t>
    </dgm:pt>
    <dgm:pt modelId="{CF4A4DA7-3448-420D-85F6-3E860A6BE0FA}">
      <dgm:prSet phldrT="[Texto]" custT="1"/>
      <dgm:spPr>
        <a:solidFill>
          <a:srgbClr val="00B0F0"/>
        </a:solidFill>
      </dgm:spPr>
      <dgm:t>
        <a:bodyPr/>
        <a:lstStyle/>
        <a:p>
          <a:r>
            <a:rPr lang="pt-PT" sz="3200" b="1" dirty="0" err="1" smtClean="0">
              <a:solidFill>
                <a:srgbClr val="FF3300"/>
              </a:solidFill>
            </a:rPr>
            <a:t>Religions</a:t>
          </a:r>
          <a:endParaRPr lang="pt-PT" sz="3200" b="1" dirty="0" smtClean="0">
            <a:solidFill>
              <a:srgbClr val="FF3300"/>
            </a:solidFill>
          </a:endParaRPr>
        </a:p>
        <a:p>
          <a:r>
            <a:rPr lang="pt-PT" sz="3200" b="1" dirty="0" smtClean="0">
              <a:solidFill>
                <a:srgbClr val="FF3300"/>
              </a:solidFill>
            </a:rPr>
            <a:t>(</a:t>
          </a:r>
          <a:r>
            <a:rPr lang="pt-PT" sz="3200" b="1" dirty="0" err="1" smtClean="0">
              <a:solidFill>
                <a:srgbClr val="FF3300"/>
              </a:solidFill>
            </a:rPr>
            <a:t>Spain</a:t>
          </a:r>
          <a:r>
            <a:rPr lang="pt-PT" sz="3200" b="1" dirty="0" smtClean="0">
              <a:solidFill>
                <a:srgbClr val="FF3300"/>
              </a:solidFill>
            </a:rPr>
            <a:t>)</a:t>
          </a:r>
          <a:endParaRPr lang="pt-PT" sz="3200" b="1" dirty="0">
            <a:solidFill>
              <a:srgbClr val="FF3300"/>
            </a:solidFill>
          </a:endParaRPr>
        </a:p>
      </dgm:t>
    </dgm:pt>
    <dgm:pt modelId="{5B183C8E-EB57-4E63-BD07-12BE2178886D}" type="parTrans" cxnId="{4EE26E3F-01AC-49FA-A11A-FBFC348E75BA}">
      <dgm:prSet/>
      <dgm:spPr/>
      <dgm:t>
        <a:bodyPr/>
        <a:lstStyle/>
        <a:p>
          <a:endParaRPr lang="pt-PT"/>
        </a:p>
      </dgm:t>
    </dgm:pt>
    <dgm:pt modelId="{C556C50E-8B52-4032-AC2A-6A4A6367E22D}" type="sibTrans" cxnId="{4EE26E3F-01AC-49FA-A11A-FBFC348E75BA}">
      <dgm:prSet/>
      <dgm:spPr/>
      <dgm:t>
        <a:bodyPr/>
        <a:lstStyle/>
        <a:p>
          <a:endParaRPr lang="pt-PT"/>
        </a:p>
      </dgm:t>
    </dgm:pt>
    <dgm:pt modelId="{79CB4DAF-E23B-4664-AF20-A93B7D950F9F}" type="pres">
      <dgm:prSet presAssocID="{D6D907F5-5F1C-4EE5-95CE-9EC7C63A9F6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06F49209-5CC9-468B-8FEA-75ACFCF0C6DA}" type="pres">
      <dgm:prSet presAssocID="{D6D907F5-5F1C-4EE5-95CE-9EC7C63A9F6A}" presName="matrix" presStyleCnt="0"/>
      <dgm:spPr/>
    </dgm:pt>
    <dgm:pt modelId="{F658E0E1-A729-415C-A942-9903650E62F4}" type="pres">
      <dgm:prSet presAssocID="{D6D907F5-5F1C-4EE5-95CE-9EC7C63A9F6A}" presName="tile1" presStyleLbl="node1" presStyleIdx="0" presStyleCnt="4"/>
      <dgm:spPr/>
      <dgm:t>
        <a:bodyPr/>
        <a:lstStyle/>
        <a:p>
          <a:endParaRPr lang="pt-PT"/>
        </a:p>
      </dgm:t>
    </dgm:pt>
    <dgm:pt modelId="{2E6A49E3-72B6-40A0-9AB6-0DD716783FC2}" type="pres">
      <dgm:prSet presAssocID="{D6D907F5-5F1C-4EE5-95CE-9EC7C63A9F6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16C7960-FD90-4283-9E68-FD0265578F60}" type="pres">
      <dgm:prSet presAssocID="{D6D907F5-5F1C-4EE5-95CE-9EC7C63A9F6A}" presName="tile2" presStyleLbl="node1" presStyleIdx="1" presStyleCnt="4" custLinFactNeighborX="7087" custLinFactNeighborY="-6311"/>
      <dgm:spPr/>
      <dgm:t>
        <a:bodyPr/>
        <a:lstStyle/>
        <a:p>
          <a:endParaRPr lang="pt-PT"/>
        </a:p>
      </dgm:t>
    </dgm:pt>
    <dgm:pt modelId="{B152525D-62EC-4C24-9D2C-0CD66F6805A3}" type="pres">
      <dgm:prSet presAssocID="{D6D907F5-5F1C-4EE5-95CE-9EC7C63A9F6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1556CD6-09C9-4A3A-B208-AC967AF1B0D9}" type="pres">
      <dgm:prSet presAssocID="{D6D907F5-5F1C-4EE5-95CE-9EC7C63A9F6A}" presName="tile3" presStyleLbl="node1" presStyleIdx="2" presStyleCnt="4"/>
      <dgm:spPr/>
      <dgm:t>
        <a:bodyPr/>
        <a:lstStyle/>
        <a:p>
          <a:endParaRPr lang="pt-PT"/>
        </a:p>
      </dgm:t>
    </dgm:pt>
    <dgm:pt modelId="{E20D7512-7D5F-4A09-9C11-6ACB7085A794}" type="pres">
      <dgm:prSet presAssocID="{D6D907F5-5F1C-4EE5-95CE-9EC7C63A9F6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BAA7635-124F-417D-A10C-5104BCB831BD}" type="pres">
      <dgm:prSet presAssocID="{D6D907F5-5F1C-4EE5-95CE-9EC7C63A9F6A}" presName="tile4" presStyleLbl="node1" presStyleIdx="3" presStyleCnt="4"/>
      <dgm:spPr/>
      <dgm:t>
        <a:bodyPr/>
        <a:lstStyle/>
        <a:p>
          <a:endParaRPr lang="pt-PT"/>
        </a:p>
      </dgm:t>
    </dgm:pt>
    <dgm:pt modelId="{139C93EF-B249-4A6F-A870-19252D728D2A}" type="pres">
      <dgm:prSet presAssocID="{D6D907F5-5F1C-4EE5-95CE-9EC7C63A9F6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731B972-002F-4635-83E1-852617A4D4BC}" type="pres">
      <dgm:prSet presAssocID="{D6D907F5-5F1C-4EE5-95CE-9EC7C63A9F6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t-PT"/>
        </a:p>
      </dgm:t>
    </dgm:pt>
  </dgm:ptLst>
  <dgm:cxnLst>
    <dgm:cxn modelId="{4EE26E3F-01AC-49FA-A11A-FBFC348E75BA}" srcId="{6C85D432-2AF0-4543-8095-54BDBD4E91DC}" destId="{CF4A4DA7-3448-420D-85F6-3E860A6BE0FA}" srcOrd="3" destOrd="0" parTransId="{5B183C8E-EB57-4E63-BD07-12BE2178886D}" sibTransId="{C556C50E-8B52-4032-AC2A-6A4A6367E22D}"/>
    <dgm:cxn modelId="{01C7B679-DD59-4450-952D-6839ACAABAED}" type="presOf" srcId="{CF4A4DA7-3448-420D-85F6-3E860A6BE0FA}" destId="{BBAA7635-124F-417D-A10C-5104BCB831BD}" srcOrd="0" destOrd="0" presId="urn:microsoft.com/office/officeart/2005/8/layout/matrix1"/>
    <dgm:cxn modelId="{0C70716E-EEFF-41A7-93E4-2DB9A60F9DC5}" type="presOf" srcId="{98B43946-81CA-4FA9-B170-D294E90E5396}" destId="{2E6A49E3-72B6-40A0-9AB6-0DD716783FC2}" srcOrd="1" destOrd="0" presId="urn:microsoft.com/office/officeart/2005/8/layout/matrix1"/>
    <dgm:cxn modelId="{74F80002-7E9A-4343-B684-0277E6E2B8F8}" type="presOf" srcId="{98B43946-81CA-4FA9-B170-D294E90E5396}" destId="{F658E0E1-A729-415C-A942-9903650E62F4}" srcOrd="0" destOrd="0" presId="urn:microsoft.com/office/officeart/2005/8/layout/matrix1"/>
    <dgm:cxn modelId="{D357D23D-A5D3-4B56-BA57-63208EEF9165}" type="presOf" srcId="{6C85D432-2AF0-4543-8095-54BDBD4E91DC}" destId="{5731B972-002F-4635-83E1-852617A4D4BC}" srcOrd="0" destOrd="0" presId="urn:microsoft.com/office/officeart/2005/8/layout/matrix1"/>
    <dgm:cxn modelId="{466BA027-226A-422C-8C9E-9F0862E54732}" type="presOf" srcId="{D6D907F5-5F1C-4EE5-95CE-9EC7C63A9F6A}" destId="{79CB4DAF-E23B-4664-AF20-A93B7D950F9F}" srcOrd="0" destOrd="0" presId="urn:microsoft.com/office/officeart/2005/8/layout/matrix1"/>
    <dgm:cxn modelId="{B3FBF074-9BA6-4207-9988-F2635A66A364}" type="presOf" srcId="{A623E8A5-FD74-4E47-9C15-CFD3EB2729E3}" destId="{C16C7960-FD90-4283-9E68-FD0265578F60}" srcOrd="0" destOrd="0" presId="urn:microsoft.com/office/officeart/2005/8/layout/matrix1"/>
    <dgm:cxn modelId="{4BFAB987-BE4C-441D-81EA-9A7E9DF15701}" srcId="{6C85D432-2AF0-4543-8095-54BDBD4E91DC}" destId="{98B43946-81CA-4FA9-B170-D294E90E5396}" srcOrd="0" destOrd="0" parTransId="{A45EC0FD-7C5F-4683-BAE4-F88F5E679ED7}" sibTransId="{42929D2A-835E-4599-8844-7390641F11F3}"/>
    <dgm:cxn modelId="{AF0A219C-FE31-4721-8D42-852B906C6A39}" type="presOf" srcId="{8E3CD7EB-1E85-43B8-8F03-5138B29C71E3}" destId="{31556CD6-09C9-4A3A-B208-AC967AF1B0D9}" srcOrd="0" destOrd="0" presId="urn:microsoft.com/office/officeart/2005/8/layout/matrix1"/>
    <dgm:cxn modelId="{D6DEAE82-1D9D-4E08-B3E5-74B2E00BDA5C}" srcId="{6C85D432-2AF0-4543-8095-54BDBD4E91DC}" destId="{A623E8A5-FD74-4E47-9C15-CFD3EB2729E3}" srcOrd="1" destOrd="0" parTransId="{DF033700-AB18-4A10-986B-9FB47E04590B}" sibTransId="{3363CEA7-BD4B-4CFC-B15F-72E1FD768BC5}"/>
    <dgm:cxn modelId="{1303B549-3D7F-40F0-8B51-B74F391BFA1E}" type="presOf" srcId="{A623E8A5-FD74-4E47-9C15-CFD3EB2729E3}" destId="{B152525D-62EC-4C24-9D2C-0CD66F6805A3}" srcOrd="1" destOrd="0" presId="urn:microsoft.com/office/officeart/2005/8/layout/matrix1"/>
    <dgm:cxn modelId="{8799C859-FCA6-44C8-B67C-C181C475D763}" srcId="{6C85D432-2AF0-4543-8095-54BDBD4E91DC}" destId="{8E3CD7EB-1E85-43B8-8F03-5138B29C71E3}" srcOrd="2" destOrd="0" parTransId="{C1A28803-93BB-48C2-A615-FF3B2590CB24}" sibTransId="{7781F5CF-CA1D-4E8F-8E20-430B695AC52B}"/>
    <dgm:cxn modelId="{9C59B615-5BB9-4A91-8560-3DFF59EFF61F}" type="presOf" srcId="{CF4A4DA7-3448-420D-85F6-3E860A6BE0FA}" destId="{139C93EF-B249-4A6F-A870-19252D728D2A}" srcOrd="1" destOrd="0" presId="urn:microsoft.com/office/officeart/2005/8/layout/matrix1"/>
    <dgm:cxn modelId="{867C2DAB-671F-47E9-95B0-D09D297826FE}" type="presOf" srcId="{8E3CD7EB-1E85-43B8-8F03-5138B29C71E3}" destId="{E20D7512-7D5F-4A09-9C11-6ACB7085A794}" srcOrd="1" destOrd="0" presId="urn:microsoft.com/office/officeart/2005/8/layout/matrix1"/>
    <dgm:cxn modelId="{59EC08E8-CCF3-423B-B87C-EB160DD78EEB}" srcId="{D6D907F5-5F1C-4EE5-95CE-9EC7C63A9F6A}" destId="{6C85D432-2AF0-4543-8095-54BDBD4E91DC}" srcOrd="0" destOrd="0" parTransId="{DE5A8759-F6D4-47A3-AED5-6E4201FB50B4}" sibTransId="{DB5BC1C9-2243-4598-9D6E-38EDF06C3CE6}"/>
    <dgm:cxn modelId="{990C7E04-1DF9-4B48-BE9F-2C22B8187A85}" type="presParOf" srcId="{79CB4DAF-E23B-4664-AF20-A93B7D950F9F}" destId="{06F49209-5CC9-468B-8FEA-75ACFCF0C6DA}" srcOrd="0" destOrd="0" presId="urn:microsoft.com/office/officeart/2005/8/layout/matrix1"/>
    <dgm:cxn modelId="{955A93B0-694E-416F-8ED0-A3EA43738992}" type="presParOf" srcId="{06F49209-5CC9-468B-8FEA-75ACFCF0C6DA}" destId="{F658E0E1-A729-415C-A942-9903650E62F4}" srcOrd="0" destOrd="0" presId="urn:microsoft.com/office/officeart/2005/8/layout/matrix1"/>
    <dgm:cxn modelId="{096A22D5-13D8-44D6-B778-69856185851F}" type="presParOf" srcId="{06F49209-5CC9-468B-8FEA-75ACFCF0C6DA}" destId="{2E6A49E3-72B6-40A0-9AB6-0DD716783FC2}" srcOrd="1" destOrd="0" presId="urn:microsoft.com/office/officeart/2005/8/layout/matrix1"/>
    <dgm:cxn modelId="{6EA86B44-917A-4D42-AF74-FFCB227B7206}" type="presParOf" srcId="{06F49209-5CC9-468B-8FEA-75ACFCF0C6DA}" destId="{C16C7960-FD90-4283-9E68-FD0265578F60}" srcOrd="2" destOrd="0" presId="urn:microsoft.com/office/officeart/2005/8/layout/matrix1"/>
    <dgm:cxn modelId="{B177C4E9-C534-4188-9B6F-875BC1F83E50}" type="presParOf" srcId="{06F49209-5CC9-468B-8FEA-75ACFCF0C6DA}" destId="{B152525D-62EC-4C24-9D2C-0CD66F6805A3}" srcOrd="3" destOrd="0" presId="urn:microsoft.com/office/officeart/2005/8/layout/matrix1"/>
    <dgm:cxn modelId="{D6707818-5DE1-47BF-A807-ECCE63719E7D}" type="presParOf" srcId="{06F49209-5CC9-468B-8FEA-75ACFCF0C6DA}" destId="{31556CD6-09C9-4A3A-B208-AC967AF1B0D9}" srcOrd="4" destOrd="0" presId="urn:microsoft.com/office/officeart/2005/8/layout/matrix1"/>
    <dgm:cxn modelId="{58704468-4CEB-46BD-A943-6257A54A5CF5}" type="presParOf" srcId="{06F49209-5CC9-468B-8FEA-75ACFCF0C6DA}" destId="{E20D7512-7D5F-4A09-9C11-6ACB7085A794}" srcOrd="5" destOrd="0" presId="urn:microsoft.com/office/officeart/2005/8/layout/matrix1"/>
    <dgm:cxn modelId="{0B2DD4FF-A985-41F4-80DE-FDC3021F0F00}" type="presParOf" srcId="{06F49209-5CC9-468B-8FEA-75ACFCF0C6DA}" destId="{BBAA7635-124F-417D-A10C-5104BCB831BD}" srcOrd="6" destOrd="0" presId="urn:microsoft.com/office/officeart/2005/8/layout/matrix1"/>
    <dgm:cxn modelId="{59B9E5EE-E66C-4025-93B1-4F9554D33B42}" type="presParOf" srcId="{06F49209-5CC9-468B-8FEA-75ACFCF0C6DA}" destId="{139C93EF-B249-4A6F-A870-19252D728D2A}" srcOrd="7" destOrd="0" presId="urn:microsoft.com/office/officeart/2005/8/layout/matrix1"/>
    <dgm:cxn modelId="{7F0BF691-18D7-46AB-AB9E-4E7F204A00EC}" type="presParOf" srcId="{79CB4DAF-E23B-4664-AF20-A93B7D950F9F}" destId="{5731B972-002F-4635-83E1-852617A4D4B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333B58-6EFB-46CB-89C1-6E26FE729122}">
      <dsp:nvSpPr>
        <dsp:cNvPr id="0" name=""/>
        <dsp:cNvSpPr/>
      </dsp:nvSpPr>
      <dsp:spPr>
        <a:xfrm>
          <a:off x="0" y="54326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E6953-0E6E-40DC-8F01-9743C5881787}">
      <dsp:nvSpPr>
        <dsp:cNvPr id="0" name=""/>
        <dsp:cNvSpPr/>
      </dsp:nvSpPr>
      <dsp:spPr>
        <a:xfrm>
          <a:off x="411480" y="41421"/>
          <a:ext cx="5760720" cy="1003680"/>
        </a:xfrm>
        <a:prstGeom prst="round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b="1" kern="1200" dirty="0" smtClean="0">
              <a:solidFill>
                <a:srgbClr val="0000FF"/>
              </a:solidFill>
              <a:latin typeface="Arial Black" pitchFamily="34" charset="0"/>
            </a:rPr>
            <a:t>PowerPoint</a:t>
          </a:r>
          <a:endParaRPr lang="pt-PT" sz="4000" b="1" kern="1200" dirty="0">
            <a:solidFill>
              <a:srgbClr val="0000FF"/>
            </a:solidFill>
            <a:latin typeface="Arial Black" pitchFamily="34" charset="0"/>
          </a:endParaRPr>
        </a:p>
      </dsp:txBody>
      <dsp:txXfrm>
        <a:off x="411480" y="41421"/>
        <a:ext cx="5760720" cy="1003680"/>
      </dsp:txXfrm>
    </dsp:sp>
    <dsp:sp modelId="{4A299C8F-3DDC-4461-952A-80CABD1E479C}">
      <dsp:nvSpPr>
        <dsp:cNvPr id="0" name=""/>
        <dsp:cNvSpPr/>
      </dsp:nvSpPr>
      <dsp:spPr>
        <a:xfrm>
          <a:off x="0" y="208550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787212-C5CD-414B-A2D9-642578C3B263}">
      <dsp:nvSpPr>
        <dsp:cNvPr id="0" name=""/>
        <dsp:cNvSpPr/>
      </dsp:nvSpPr>
      <dsp:spPr>
        <a:xfrm>
          <a:off x="411480" y="1583661"/>
          <a:ext cx="5760720" cy="100368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8575" cap="flat" cmpd="sng" algn="ctr">
          <a:solidFill>
            <a:srgbClr val="0000FF"/>
          </a:solidFill>
          <a:prstDash val="solid"/>
        </a:ln>
        <a:effectLst>
          <a:innerShdw blurRad="63500" dist="50800" dir="54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600" b="1" kern="1200" dirty="0" smtClean="0">
              <a:solidFill>
                <a:srgbClr val="0000FF"/>
              </a:solidFill>
              <a:latin typeface="Arial Black" pitchFamily="34" charset="0"/>
            </a:rPr>
            <a:t>PREZI</a:t>
          </a:r>
          <a:endParaRPr lang="pt-PT" sz="3600" b="1" kern="1200" dirty="0">
            <a:solidFill>
              <a:srgbClr val="0000FF"/>
            </a:solidFill>
            <a:latin typeface="Arial Black" pitchFamily="34" charset="0"/>
          </a:endParaRPr>
        </a:p>
      </dsp:txBody>
      <dsp:txXfrm>
        <a:off x="411480" y="1583661"/>
        <a:ext cx="5760720" cy="1003680"/>
      </dsp:txXfrm>
    </dsp:sp>
    <dsp:sp modelId="{70AD271C-FADE-4A9E-8249-8D2E15AA02E5}">
      <dsp:nvSpPr>
        <dsp:cNvPr id="0" name=""/>
        <dsp:cNvSpPr/>
      </dsp:nvSpPr>
      <dsp:spPr>
        <a:xfrm>
          <a:off x="0" y="3627741"/>
          <a:ext cx="82296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3D7FC-8D5D-4F77-864E-C2C391A47EEF}">
      <dsp:nvSpPr>
        <dsp:cNvPr id="0" name=""/>
        <dsp:cNvSpPr/>
      </dsp:nvSpPr>
      <dsp:spPr>
        <a:xfrm>
          <a:off x="370385" y="3124948"/>
          <a:ext cx="5760720" cy="1003680"/>
        </a:xfrm>
        <a:prstGeom prst="round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600" kern="1200" dirty="0" smtClean="0">
              <a:solidFill>
                <a:srgbClr val="0000FF"/>
              </a:solidFill>
              <a:latin typeface="Arial Black" pitchFamily="34" charset="0"/>
            </a:rPr>
            <a:t>VIDEO    /   APP</a:t>
          </a:r>
          <a:endParaRPr lang="pt-PT" sz="3600" kern="1200" dirty="0">
            <a:solidFill>
              <a:srgbClr val="0000FF"/>
            </a:solidFill>
            <a:latin typeface="Arial Black" pitchFamily="34" charset="0"/>
          </a:endParaRPr>
        </a:p>
      </dsp:txBody>
      <dsp:txXfrm>
        <a:off x="370385" y="3124948"/>
        <a:ext cx="5760720" cy="1003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0DFF35-63B3-4A32-BE49-8235D88E848E}">
      <dsp:nvSpPr>
        <dsp:cNvPr id="0" name=""/>
        <dsp:cNvSpPr/>
      </dsp:nvSpPr>
      <dsp:spPr>
        <a:xfrm>
          <a:off x="1671250" y="-130185"/>
          <a:ext cx="4440393" cy="4440393"/>
        </a:xfrm>
        <a:prstGeom prst="circularArrow">
          <a:avLst>
            <a:gd name="adj1" fmla="val 5544"/>
            <a:gd name="adj2" fmla="val 330680"/>
            <a:gd name="adj3" fmla="val 13435392"/>
            <a:gd name="adj4" fmla="val 17596883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BA847-5558-474C-B3E9-1FB1DD38C9A3}">
      <dsp:nvSpPr>
        <dsp:cNvPr id="0" name=""/>
        <dsp:cNvSpPr/>
      </dsp:nvSpPr>
      <dsp:spPr>
        <a:xfrm>
          <a:off x="2703313" y="808"/>
          <a:ext cx="2376269" cy="1037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b="1" u="sng" kern="1200" dirty="0" err="1" smtClean="0">
              <a:solidFill>
                <a:srgbClr val="0000FF"/>
              </a:solidFill>
            </a:rPr>
            <a:t>C</a:t>
          </a:r>
          <a:r>
            <a:rPr lang="pt-PT" sz="4000" b="1" kern="1200" dirty="0" err="1" smtClean="0">
              <a:solidFill>
                <a:srgbClr val="0000FF"/>
              </a:solidFill>
            </a:rPr>
            <a:t>ontent</a:t>
          </a:r>
          <a:r>
            <a:rPr lang="pt-PT" sz="3600" kern="1200" dirty="0" smtClean="0">
              <a:solidFill>
                <a:srgbClr val="0000FF"/>
              </a:solidFill>
            </a:rPr>
            <a:t> </a:t>
          </a:r>
          <a:endParaRPr lang="pt-PT" sz="3600" kern="1200" dirty="0">
            <a:solidFill>
              <a:srgbClr val="0000FF"/>
            </a:solidFill>
          </a:endParaRPr>
        </a:p>
      </dsp:txBody>
      <dsp:txXfrm>
        <a:off x="2703313" y="808"/>
        <a:ext cx="2376269" cy="1037400"/>
      </dsp:txXfrm>
    </dsp:sp>
    <dsp:sp modelId="{D8F6EC56-C8C2-453E-9999-400D06469424}">
      <dsp:nvSpPr>
        <dsp:cNvPr id="0" name=""/>
        <dsp:cNvSpPr/>
      </dsp:nvSpPr>
      <dsp:spPr>
        <a:xfrm>
          <a:off x="4654928" y="1309224"/>
          <a:ext cx="2074800" cy="103740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b="1" kern="1200" dirty="0" err="1" smtClean="0">
              <a:solidFill>
                <a:srgbClr val="0000FF"/>
              </a:solidFill>
            </a:rPr>
            <a:t>and</a:t>
          </a:r>
          <a:endParaRPr lang="pt-PT" sz="4000" b="1" kern="1200" dirty="0">
            <a:solidFill>
              <a:srgbClr val="0000FF"/>
            </a:solidFill>
          </a:endParaRPr>
        </a:p>
      </dsp:txBody>
      <dsp:txXfrm>
        <a:off x="4654928" y="1309224"/>
        <a:ext cx="2074800" cy="1037400"/>
      </dsp:txXfrm>
    </dsp:sp>
    <dsp:sp modelId="{93614147-0F92-46F0-B546-2D6A4E7866A4}">
      <dsp:nvSpPr>
        <dsp:cNvPr id="0" name=""/>
        <dsp:cNvSpPr/>
      </dsp:nvSpPr>
      <dsp:spPr>
        <a:xfrm>
          <a:off x="4260723" y="3384370"/>
          <a:ext cx="2796063" cy="103740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b="1" u="sng" kern="1200" dirty="0" err="1" smtClean="0">
              <a:solidFill>
                <a:srgbClr val="0000FF"/>
              </a:solidFill>
            </a:rPr>
            <a:t>L</a:t>
          </a:r>
          <a:r>
            <a:rPr lang="pt-PT" sz="4000" b="1" kern="1200" dirty="0" err="1" smtClean="0">
              <a:solidFill>
                <a:srgbClr val="0000FF"/>
              </a:solidFill>
            </a:rPr>
            <a:t>anguage</a:t>
          </a:r>
          <a:endParaRPr lang="pt-PT" sz="4000" b="1" kern="1200" dirty="0">
            <a:solidFill>
              <a:srgbClr val="0000FF"/>
            </a:solidFill>
          </a:endParaRPr>
        </a:p>
      </dsp:txBody>
      <dsp:txXfrm>
        <a:off x="4260723" y="3384370"/>
        <a:ext cx="2796063" cy="1037400"/>
      </dsp:txXfrm>
    </dsp:sp>
    <dsp:sp modelId="{DE70DBAB-7E23-4BA8-9177-5B62879275D3}">
      <dsp:nvSpPr>
        <dsp:cNvPr id="0" name=""/>
        <dsp:cNvSpPr/>
      </dsp:nvSpPr>
      <dsp:spPr>
        <a:xfrm>
          <a:off x="615083" y="3384383"/>
          <a:ext cx="2794881" cy="1037400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b="1" u="sng" kern="1200" dirty="0" err="1" smtClean="0">
              <a:solidFill>
                <a:srgbClr val="0000FF"/>
              </a:solidFill>
            </a:rPr>
            <a:t>I</a:t>
          </a:r>
          <a:r>
            <a:rPr lang="pt-PT" sz="4000" b="1" kern="1200" dirty="0" err="1" smtClean="0">
              <a:solidFill>
                <a:srgbClr val="0000FF"/>
              </a:solidFill>
            </a:rPr>
            <a:t>ntegrated</a:t>
          </a:r>
          <a:endParaRPr lang="pt-PT" sz="4000" b="1" kern="1200" dirty="0">
            <a:solidFill>
              <a:srgbClr val="0000FF"/>
            </a:solidFill>
          </a:endParaRPr>
        </a:p>
      </dsp:txBody>
      <dsp:txXfrm>
        <a:off x="615083" y="3384383"/>
        <a:ext cx="2794881" cy="1037400"/>
      </dsp:txXfrm>
    </dsp:sp>
    <dsp:sp modelId="{A4C13A87-A707-4723-BC92-590BA8AC6E80}">
      <dsp:nvSpPr>
        <dsp:cNvPr id="0" name=""/>
        <dsp:cNvSpPr/>
      </dsp:nvSpPr>
      <dsp:spPr>
        <a:xfrm>
          <a:off x="831111" y="1309224"/>
          <a:ext cx="2518911" cy="103740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rgbClr val="0000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000" b="1" u="sng" kern="1200" dirty="0" err="1" smtClean="0">
              <a:solidFill>
                <a:srgbClr val="0000FF"/>
              </a:solidFill>
            </a:rPr>
            <a:t>L</a:t>
          </a:r>
          <a:r>
            <a:rPr lang="pt-PT" sz="4000" b="1" kern="1200" dirty="0" err="1" smtClean="0">
              <a:solidFill>
                <a:srgbClr val="0000FF"/>
              </a:solidFill>
            </a:rPr>
            <a:t>earning</a:t>
          </a:r>
          <a:endParaRPr lang="pt-PT" sz="4000" b="1" kern="1200" dirty="0">
            <a:solidFill>
              <a:srgbClr val="0000FF"/>
            </a:solidFill>
          </a:endParaRPr>
        </a:p>
      </dsp:txBody>
      <dsp:txXfrm>
        <a:off x="831111" y="1309224"/>
        <a:ext cx="2518911" cy="1037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58E0E1-A729-415C-A942-9903650E62F4}">
      <dsp:nvSpPr>
        <dsp:cNvPr id="0" name=""/>
        <dsp:cNvSpPr/>
      </dsp:nvSpPr>
      <dsp:spPr>
        <a:xfrm rot="16200000">
          <a:off x="576064" y="-576064"/>
          <a:ext cx="2628291" cy="3780420"/>
        </a:xfrm>
        <a:prstGeom prst="round1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err="1" smtClean="0">
              <a:solidFill>
                <a:srgbClr val="FF9900"/>
              </a:solidFill>
            </a:rPr>
            <a:t>Food</a:t>
          </a:r>
          <a:endParaRPr lang="pt-PT" sz="3200" b="1" kern="1200" dirty="0" smtClean="0">
            <a:solidFill>
              <a:srgbClr val="FF99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smtClean="0">
              <a:solidFill>
                <a:srgbClr val="FF9900"/>
              </a:solidFill>
            </a:rPr>
            <a:t>(</a:t>
          </a:r>
          <a:r>
            <a:rPr lang="pt-PT" sz="3200" b="1" kern="1200" dirty="0" err="1" smtClean="0">
              <a:solidFill>
                <a:srgbClr val="FF9900"/>
              </a:solidFill>
            </a:rPr>
            <a:t>Czech</a:t>
          </a:r>
          <a:r>
            <a:rPr lang="pt-PT" sz="3200" b="1" kern="1200" dirty="0" smtClean="0">
              <a:solidFill>
                <a:srgbClr val="FF9900"/>
              </a:solidFill>
            </a:rPr>
            <a:t> </a:t>
          </a:r>
          <a:r>
            <a:rPr lang="pt-PT" sz="3200" b="1" kern="1200" dirty="0" err="1" smtClean="0">
              <a:solidFill>
                <a:srgbClr val="FF9900"/>
              </a:solidFill>
            </a:rPr>
            <a:t>Republic</a:t>
          </a:r>
          <a:r>
            <a:rPr lang="pt-PT" sz="3200" b="1" kern="1200" dirty="0" smtClean="0">
              <a:solidFill>
                <a:srgbClr val="FF9900"/>
              </a:solidFill>
            </a:rPr>
            <a:t>)</a:t>
          </a:r>
          <a:endParaRPr lang="pt-PT" sz="3200" b="1" kern="1200" dirty="0">
            <a:solidFill>
              <a:srgbClr val="FF9900"/>
            </a:solidFill>
          </a:endParaRPr>
        </a:p>
      </dsp:txBody>
      <dsp:txXfrm rot="16200000">
        <a:off x="904600" y="-904600"/>
        <a:ext cx="1971219" cy="3780420"/>
      </dsp:txXfrm>
    </dsp:sp>
    <dsp:sp modelId="{C16C7960-FD90-4283-9E68-FD0265578F60}">
      <dsp:nvSpPr>
        <dsp:cNvPr id="0" name=""/>
        <dsp:cNvSpPr/>
      </dsp:nvSpPr>
      <dsp:spPr>
        <a:xfrm>
          <a:off x="3780420" y="0"/>
          <a:ext cx="3780420" cy="2628291"/>
        </a:xfrm>
        <a:prstGeom prst="round1Rect">
          <a:avLst/>
        </a:prstGeom>
        <a:solidFill>
          <a:srgbClr val="FFCC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err="1" smtClean="0">
              <a:solidFill>
                <a:srgbClr val="0000FF"/>
              </a:solidFill>
            </a:rPr>
            <a:t>Special</a:t>
          </a:r>
          <a:r>
            <a:rPr lang="pt-PT" sz="3200" b="1" kern="1200" dirty="0" smtClean="0">
              <a:solidFill>
                <a:srgbClr val="0000FF"/>
              </a:solidFill>
            </a:rPr>
            <a:t> </a:t>
          </a:r>
          <a:r>
            <a:rPr lang="pt-PT" sz="3200" b="1" kern="1200" dirty="0" err="1" smtClean="0">
              <a:solidFill>
                <a:srgbClr val="0000FF"/>
              </a:solidFill>
            </a:rPr>
            <a:t>geographic</a:t>
          </a:r>
          <a:r>
            <a:rPr lang="pt-PT" sz="3200" b="1" kern="1200" dirty="0" smtClean="0">
              <a:solidFill>
                <a:srgbClr val="0000FF"/>
              </a:solidFill>
            </a:rPr>
            <a:t> </a:t>
          </a:r>
          <a:r>
            <a:rPr lang="pt-PT" sz="3200" b="1" kern="1200" dirty="0" err="1" smtClean="0">
              <a:solidFill>
                <a:srgbClr val="0000FF"/>
              </a:solidFill>
            </a:rPr>
            <a:t>characteristics</a:t>
          </a:r>
          <a:endParaRPr lang="pt-PT" sz="3200" b="1" kern="1200" dirty="0" smtClean="0">
            <a:solidFill>
              <a:srgbClr val="0000FF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smtClean="0">
              <a:solidFill>
                <a:srgbClr val="0000FF"/>
              </a:solidFill>
            </a:rPr>
            <a:t>(Romania)</a:t>
          </a:r>
          <a:endParaRPr lang="pt-PT" sz="3200" b="1" kern="1200" dirty="0">
            <a:solidFill>
              <a:srgbClr val="0000FF"/>
            </a:solidFill>
          </a:endParaRPr>
        </a:p>
      </dsp:txBody>
      <dsp:txXfrm>
        <a:off x="3780420" y="0"/>
        <a:ext cx="3780420" cy="1971219"/>
      </dsp:txXfrm>
    </dsp:sp>
    <dsp:sp modelId="{31556CD6-09C9-4A3A-B208-AC967AF1B0D9}">
      <dsp:nvSpPr>
        <dsp:cNvPr id="0" name=""/>
        <dsp:cNvSpPr/>
      </dsp:nvSpPr>
      <dsp:spPr>
        <a:xfrm rot="10800000">
          <a:off x="0" y="2628291"/>
          <a:ext cx="3780420" cy="2628291"/>
        </a:xfrm>
        <a:prstGeom prst="round1Rect">
          <a:avLst/>
        </a:prstGeom>
        <a:solidFill>
          <a:srgbClr val="0000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err="1" smtClean="0">
              <a:solidFill>
                <a:srgbClr val="FF6600"/>
              </a:solidFill>
            </a:rPr>
            <a:t>Development</a:t>
          </a:r>
          <a:endParaRPr lang="pt-PT" sz="3200" b="1" kern="1200" dirty="0" smtClean="0">
            <a:solidFill>
              <a:srgbClr val="FF66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smtClean="0">
              <a:solidFill>
                <a:srgbClr val="FF6600"/>
              </a:solidFill>
            </a:rPr>
            <a:t>(</a:t>
          </a:r>
          <a:r>
            <a:rPr lang="pt-PT" sz="3200" b="1" kern="1200" dirty="0" err="1" smtClean="0">
              <a:solidFill>
                <a:srgbClr val="FF6600"/>
              </a:solidFill>
            </a:rPr>
            <a:t>Germany</a:t>
          </a:r>
          <a:r>
            <a:rPr lang="pt-PT" sz="3200" b="1" kern="1200" dirty="0" smtClean="0">
              <a:solidFill>
                <a:srgbClr val="FF6600"/>
              </a:solidFill>
            </a:rPr>
            <a:t>)</a:t>
          </a:r>
          <a:endParaRPr lang="pt-PT" sz="3200" b="1" kern="1200" dirty="0">
            <a:solidFill>
              <a:srgbClr val="FF6600"/>
            </a:solidFill>
          </a:endParaRPr>
        </a:p>
      </dsp:txBody>
      <dsp:txXfrm rot="10800000">
        <a:off x="0" y="3285364"/>
        <a:ext cx="3780420" cy="1971219"/>
      </dsp:txXfrm>
    </dsp:sp>
    <dsp:sp modelId="{BBAA7635-124F-417D-A10C-5104BCB831BD}">
      <dsp:nvSpPr>
        <dsp:cNvPr id="0" name=""/>
        <dsp:cNvSpPr/>
      </dsp:nvSpPr>
      <dsp:spPr>
        <a:xfrm rot="5400000">
          <a:off x="4356484" y="2052227"/>
          <a:ext cx="2628291" cy="3780420"/>
        </a:xfrm>
        <a:prstGeom prst="round1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err="1" smtClean="0">
              <a:solidFill>
                <a:srgbClr val="FF3300"/>
              </a:solidFill>
            </a:rPr>
            <a:t>Religions</a:t>
          </a:r>
          <a:endParaRPr lang="pt-PT" sz="3200" b="1" kern="1200" dirty="0" smtClean="0">
            <a:solidFill>
              <a:srgbClr val="FF33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1" kern="1200" dirty="0" smtClean="0">
              <a:solidFill>
                <a:srgbClr val="FF3300"/>
              </a:solidFill>
            </a:rPr>
            <a:t>(</a:t>
          </a:r>
          <a:r>
            <a:rPr lang="pt-PT" sz="3200" b="1" kern="1200" dirty="0" err="1" smtClean="0">
              <a:solidFill>
                <a:srgbClr val="FF3300"/>
              </a:solidFill>
            </a:rPr>
            <a:t>Spain</a:t>
          </a:r>
          <a:r>
            <a:rPr lang="pt-PT" sz="3200" b="1" kern="1200" dirty="0" smtClean="0">
              <a:solidFill>
                <a:srgbClr val="FF3300"/>
              </a:solidFill>
            </a:rPr>
            <a:t>)</a:t>
          </a:r>
          <a:endParaRPr lang="pt-PT" sz="3200" b="1" kern="1200" dirty="0">
            <a:solidFill>
              <a:srgbClr val="FF3300"/>
            </a:solidFill>
          </a:endParaRPr>
        </a:p>
      </dsp:txBody>
      <dsp:txXfrm rot="5400000">
        <a:off x="4685020" y="2380764"/>
        <a:ext cx="1971219" cy="3780420"/>
      </dsp:txXfrm>
    </dsp:sp>
    <dsp:sp modelId="{5731B972-002F-4635-83E1-852617A4D4BC}">
      <dsp:nvSpPr>
        <dsp:cNvPr id="0" name=""/>
        <dsp:cNvSpPr/>
      </dsp:nvSpPr>
      <dsp:spPr>
        <a:xfrm>
          <a:off x="2646294" y="1971219"/>
          <a:ext cx="2268252" cy="131414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800" b="1" kern="1200" dirty="0" err="1" smtClean="0">
              <a:solidFill>
                <a:srgbClr val="0000FF"/>
              </a:solidFill>
            </a:rPr>
            <a:t>Other</a:t>
          </a:r>
          <a:r>
            <a:rPr lang="pt-PT" sz="2800" b="1" kern="1200" dirty="0" smtClean="0">
              <a:solidFill>
                <a:srgbClr val="0000FF"/>
              </a:solidFill>
            </a:rPr>
            <a:t> </a:t>
          </a:r>
          <a:r>
            <a:rPr lang="pt-PT" sz="2800" b="1" kern="1200" dirty="0" err="1" smtClean="0">
              <a:solidFill>
                <a:srgbClr val="0000FF"/>
              </a:solidFill>
            </a:rPr>
            <a:t>members</a:t>
          </a:r>
          <a:r>
            <a:rPr lang="pt-PT" sz="2800" b="1" kern="1200" dirty="0" smtClean="0">
              <a:solidFill>
                <a:srgbClr val="0000FF"/>
              </a:solidFill>
            </a:rPr>
            <a:t>’ </a:t>
          </a:r>
          <a:r>
            <a:rPr lang="pt-PT" sz="2800" b="1" kern="1200" dirty="0" err="1" smtClean="0">
              <a:solidFill>
                <a:srgbClr val="0000FF"/>
              </a:solidFill>
            </a:rPr>
            <a:t>topics</a:t>
          </a:r>
          <a:endParaRPr lang="pt-PT" sz="2800" b="1" kern="1200" dirty="0">
            <a:solidFill>
              <a:srgbClr val="0000FF"/>
            </a:solidFill>
          </a:endParaRPr>
        </a:p>
      </dsp:txBody>
      <dsp:txXfrm>
        <a:off x="2646294" y="1971219"/>
        <a:ext cx="2268252" cy="131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BFB17-36DC-4C74-A0C0-32071166DC4E}" type="datetimeFigureOut">
              <a:rPr lang="pt-PT" smtClean="0"/>
              <a:pPr/>
              <a:t>15/10/2019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AFFE1-CEB8-4615-8251-D7DFEF244DF5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8773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8892-B785-4E0C-B42C-5CA297396B20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515A-1EBA-42A6-87A8-BDEDF9FC3409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74B5-46B0-4C27-A3A9-50A7973DA805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F2659-C2A5-44F3-8150-6DA8F4CEAA7C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82FA-81A3-40CD-8001-122831CC1FAF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E15D5-964A-4878-B8F0-2432AA1F7A7E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3681-C385-405B-AC6E-7F87CD1AE139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7A34-ED9F-47CF-97D4-FEF12B5BA832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D69-6C9B-46C1-9AC3-3A637F627CA3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D4F8A-CDFF-4731-B87D-C4F3F66A0DAD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EA7B-1E5C-4B72-ACC8-9FE808A16B36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  <p:transition spd="slow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1A695-B180-4475-98C2-6D2F335FAA4E}" type="datetime1">
              <a:rPr lang="pt-PT" smtClean="0"/>
              <a:pPr/>
              <a:t>15/10/2019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0B825-6677-4E48-A76A-B39F2D84746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5000">
    <p:dissolv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267795"/>
          </a:xfrm>
          <a:solidFill>
            <a:srgbClr val="92D050"/>
          </a:solidFill>
          <a:ln w="28575"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pt-PT" sz="9600" b="1" dirty="0" smtClean="0">
                <a:solidFill>
                  <a:srgbClr val="0000FF"/>
                </a:solidFill>
                <a:latin typeface="Rockwell Extra Bold" pitchFamily="18" charset="0"/>
              </a:rPr>
              <a:t>PLANS</a:t>
            </a:r>
            <a:endParaRPr lang="pt-PT" sz="9600" b="1" dirty="0">
              <a:solidFill>
                <a:srgbClr val="0000FF"/>
              </a:solidFill>
              <a:latin typeface="Rockwell Extra Bold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PT" sz="4400" b="1" dirty="0" err="1" smtClean="0">
                <a:solidFill>
                  <a:srgbClr val="0000FF"/>
                </a:solidFill>
              </a:rPr>
              <a:t>P</a:t>
            </a:r>
            <a:r>
              <a:rPr lang="pt-PT" sz="4400" dirty="0" err="1" smtClean="0">
                <a:solidFill>
                  <a:srgbClr val="0000FF"/>
                </a:solidFill>
              </a:rPr>
              <a:t>lanning</a:t>
            </a:r>
            <a:r>
              <a:rPr lang="pt-PT" sz="4400" dirty="0" smtClean="0">
                <a:solidFill>
                  <a:srgbClr val="0000FF"/>
                </a:solidFill>
              </a:rPr>
              <a:t> </a:t>
            </a:r>
            <a:r>
              <a:rPr lang="pt-PT" sz="4400" b="1" dirty="0" err="1" smtClean="0">
                <a:solidFill>
                  <a:srgbClr val="0000FF"/>
                </a:solidFill>
              </a:rPr>
              <a:t>L</a:t>
            </a:r>
            <a:r>
              <a:rPr lang="pt-PT" sz="4400" dirty="0" err="1" smtClean="0">
                <a:solidFill>
                  <a:srgbClr val="0000FF"/>
                </a:solidFill>
              </a:rPr>
              <a:t>earning</a:t>
            </a:r>
            <a:r>
              <a:rPr lang="pt-PT" sz="4400" dirty="0" smtClean="0">
                <a:solidFill>
                  <a:srgbClr val="0000FF"/>
                </a:solidFill>
              </a:rPr>
              <a:t> </a:t>
            </a:r>
            <a:r>
              <a:rPr lang="pt-PT" sz="4400" b="1" dirty="0" err="1" smtClean="0">
                <a:solidFill>
                  <a:srgbClr val="0000FF"/>
                </a:solidFill>
              </a:rPr>
              <a:t>A</a:t>
            </a:r>
            <a:r>
              <a:rPr lang="pt-PT" sz="4400" dirty="0" err="1" smtClean="0">
                <a:solidFill>
                  <a:srgbClr val="0000FF"/>
                </a:solidFill>
              </a:rPr>
              <a:t>pproaches</a:t>
            </a:r>
            <a:r>
              <a:rPr lang="pt-PT" sz="4400" dirty="0" smtClean="0">
                <a:solidFill>
                  <a:srgbClr val="0000FF"/>
                </a:solidFill>
              </a:rPr>
              <a:t> for </a:t>
            </a:r>
            <a:r>
              <a:rPr lang="pt-PT" sz="4400" b="1" dirty="0" err="1" smtClean="0">
                <a:solidFill>
                  <a:srgbClr val="0000FF"/>
                </a:solidFill>
              </a:rPr>
              <a:t>N</a:t>
            </a:r>
            <a:r>
              <a:rPr lang="pt-PT" sz="4400" dirty="0" err="1" smtClean="0">
                <a:solidFill>
                  <a:srgbClr val="0000FF"/>
                </a:solidFill>
              </a:rPr>
              <a:t>owadays</a:t>
            </a:r>
            <a:r>
              <a:rPr lang="pt-PT" sz="4400" dirty="0" smtClean="0">
                <a:solidFill>
                  <a:srgbClr val="0000FF"/>
                </a:solidFill>
              </a:rPr>
              <a:t> </a:t>
            </a:r>
            <a:r>
              <a:rPr lang="pt-PT" sz="4400" b="1" dirty="0" err="1" smtClean="0">
                <a:solidFill>
                  <a:srgbClr val="0000FF"/>
                </a:solidFill>
              </a:rPr>
              <a:t>S</a:t>
            </a:r>
            <a:r>
              <a:rPr lang="pt-PT" sz="4400" dirty="0" err="1" smtClean="0">
                <a:solidFill>
                  <a:srgbClr val="0000FF"/>
                </a:solidFill>
              </a:rPr>
              <a:t>tudents</a:t>
            </a:r>
            <a:endParaRPr lang="pt-PT" sz="4400" dirty="0">
              <a:solidFill>
                <a:srgbClr val="0000FF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ransition spd="slow" advTm="10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4581128"/>
            <a:ext cx="6400800" cy="17526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FFCC00"/>
            </a:solidFill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pt-PT" b="1" dirty="0" smtClean="0">
                <a:ln w="6350">
                  <a:solidFill>
                    <a:srgbClr val="0000FF"/>
                  </a:solidFill>
                </a:ln>
                <a:solidFill>
                  <a:srgbClr val="FF6600"/>
                </a:solidFill>
              </a:rPr>
              <a:t>Portuguese </a:t>
            </a:r>
            <a:r>
              <a:rPr lang="pt-PT" b="1" dirty="0" err="1" smtClean="0">
                <a:ln w="6350">
                  <a:solidFill>
                    <a:srgbClr val="0000FF"/>
                  </a:solidFill>
                </a:ln>
                <a:solidFill>
                  <a:srgbClr val="FF6600"/>
                </a:solidFill>
              </a:rPr>
              <a:t>students</a:t>
            </a:r>
            <a:r>
              <a:rPr lang="pt-PT" b="1" dirty="0" smtClean="0">
                <a:ln w="6350">
                  <a:solidFill>
                    <a:srgbClr val="0000FF"/>
                  </a:solidFill>
                </a:ln>
                <a:solidFill>
                  <a:srgbClr val="FF6600"/>
                </a:solidFill>
              </a:rPr>
              <a:t> </a:t>
            </a:r>
            <a:r>
              <a:rPr lang="pt-PT" b="1" dirty="0" err="1" smtClean="0">
                <a:ln w="6350">
                  <a:solidFill>
                    <a:srgbClr val="0000FF"/>
                  </a:solidFill>
                </a:ln>
                <a:solidFill>
                  <a:srgbClr val="FF6600"/>
                </a:solidFill>
              </a:rPr>
              <a:t>will</a:t>
            </a:r>
            <a:r>
              <a:rPr lang="pt-PT" b="1" dirty="0" smtClean="0">
                <a:ln w="6350">
                  <a:solidFill>
                    <a:srgbClr val="0000FF"/>
                  </a:solidFill>
                </a:ln>
                <a:solidFill>
                  <a:srgbClr val="FF6600"/>
                </a:solidFill>
              </a:rPr>
              <a:t> </a:t>
            </a:r>
            <a:r>
              <a:rPr lang="pt-PT" b="1" dirty="0" err="1" smtClean="0">
                <a:ln w="6350">
                  <a:solidFill>
                    <a:srgbClr val="0000FF"/>
                  </a:solidFill>
                </a:ln>
                <a:solidFill>
                  <a:srgbClr val="FF6600"/>
                </a:solidFill>
              </a:rPr>
              <a:t>work</a:t>
            </a:r>
            <a:r>
              <a:rPr lang="pt-PT" b="1" dirty="0" smtClean="0">
                <a:ln w="6350">
                  <a:solidFill>
                    <a:srgbClr val="0000FF"/>
                  </a:solidFill>
                </a:ln>
                <a:solidFill>
                  <a:srgbClr val="FF6600"/>
                </a:solidFill>
              </a:rPr>
              <a:t> </a:t>
            </a:r>
            <a:r>
              <a:rPr lang="pt-PT" b="1" dirty="0" err="1" smtClean="0">
                <a:ln w="6350">
                  <a:solidFill>
                    <a:srgbClr val="0000FF"/>
                  </a:solidFill>
                </a:ln>
                <a:solidFill>
                  <a:srgbClr val="FF6600"/>
                </a:solidFill>
              </a:rPr>
              <a:t>on</a:t>
            </a:r>
            <a:r>
              <a:rPr lang="pt-PT" b="1" dirty="0" smtClean="0">
                <a:solidFill>
                  <a:srgbClr val="FF6600"/>
                </a:solidFill>
              </a:rPr>
              <a:t>…</a:t>
            </a:r>
          </a:p>
          <a:p>
            <a:r>
              <a:rPr lang="pt-PT" sz="6000" b="1" u="sng" dirty="0" smtClean="0">
                <a:solidFill>
                  <a:srgbClr val="FF6600"/>
                </a:solidFill>
                <a:latin typeface="Arial Black" pitchFamily="34" charset="0"/>
              </a:rPr>
              <a:t>TRADITIONS</a:t>
            </a:r>
            <a:endParaRPr lang="pt-PT" sz="6000" b="1" u="sng" dirty="0">
              <a:solidFill>
                <a:srgbClr val="FF6600"/>
              </a:solidFill>
              <a:latin typeface="Arial Black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5" name="Rectângulo arredondado 4"/>
          <p:cNvSpPr/>
          <p:nvPr/>
        </p:nvSpPr>
        <p:spPr>
          <a:xfrm>
            <a:off x="251520" y="260648"/>
            <a:ext cx="8640960" cy="4104456"/>
          </a:xfrm>
          <a:prstGeom prst="roundRect">
            <a:avLst>
              <a:gd name="adj" fmla="val 11526"/>
            </a:avLst>
          </a:prstGeom>
          <a:blipFill dpi="0" rotWithShape="1">
            <a:blip r:embed="rId2" cstate="print">
              <a:alphaModFix amt="71000"/>
            </a:blip>
            <a:srcRect/>
            <a:tile tx="0" ty="0" sx="100000" sy="100000" flip="none" algn="tl"/>
          </a:blipFill>
          <a:ln w="571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dirty="0" err="1" smtClean="0">
                <a:solidFill>
                  <a:srgbClr val="FF9900"/>
                </a:solidFill>
                <a:latin typeface="Arial Rounded MT Bold" pitchFamily="34" charset="0"/>
              </a:rPr>
              <a:t>Activity</a:t>
            </a:r>
            <a:r>
              <a:rPr lang="pt-PT" sz="3600" dirty="0" smtClean="0">
                <a:solidFill>
                  <a:srgbClr val="FF9900"/>
                </a:solidFill>
                <a:latin typeface="Arial Rounded MT Bold" pitchFamily="34" charset="0"/>
              </a:rPr>
              <a:t>:</a:t>
            </a:r>
            <a:r>
              <a:rPr lang="pt-PT" sz="3600" dirty="0" smtClean="0">
                <a:solidFill>
                  <a:srgbClr val="FF9900"/>
                </a:solidFill>
                <a:latin typeface="Copperplate Gothic Bold" pitchFamily="34" charset="0"/>
              </a:rPr>
              <a:t> </a:t>
            </a:r>
          </a:p>
          <a:p>
            <a:pPr algn="ctr"/>
            <a:endParaRPr lang="pt-PT" dirty="0" smtClean="0">
              <a:solidFill>
                <a:srgbClr val="FF9900"/>
              </a:solidFill>
              <a:latin typeface="Copperplate Gothic Bold" pitchFamily="34" charset="0"/>
            </a:endParaRPr>
          </a:p>
          <a:p>
            <a:pPr algn="ctr"/>
            <a:r>
              <a:rPr lang="pt-PT" sz="4800" b="1" dirty="0" smtClean="0">
                <a:solidFill>
                  <a:srgbClr val="FF9900"/>
                </a:solidFill>
                <a:latin typeface="Copperplate Gothic Bold" pitchFamily="34" charset="0"/>
              </a:rPr>
              <a:t>“MY SCHOOL AND MY TOWN IN EUROPE”</a:t>
            </a:r>
            <a:endParaRPr lang="pt-PT" sz="4800" b="1" dirty="0">
              <a:solidFill>
                <a:srgbClr val="FF9900"/>
              </a:solidFill>
              <a:latin typeface="Copperplate Gothic Bold" pitchFamily="34" charset="0"/>
            </a:endParaRPr>
          </a:p>
        </p:txBody>
      </p:sp>
      <p:pic>
        <p:nvPicPr>
          <p:cNvPr id="6" name="Imagem 5" descr="Resultado de imagem para europ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92696"/>
            <a:ext cx="1944216" cy="1367408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7" name="Imagem 6" descr="Resultado de imagem para schoo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764704"/>
            <a:ext cx="1728192" cy="1224136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Tm="1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6600" b="1" u="sng" dirty="0" smtClean="0">
                <a:solidFill>
                  <a:srgbClr val="0000FF"/>
                </a:solidFill>
              </a:rPr>
              <a:t>Digital </a:t>
            </a:r>
            <a:r>
              <a:rPr lang="pt-PT" sz="6600" b="1" u="sng" dirty="0" err="1" smtClean="0">
                <a:solidFill>
                  <a:srgbClr val="0000FF"/>
                </a:solidFill>
              </a:rPr>
              <a:t>Tools</a:t>
            </a:r>
            <a:endParaRPr lang="pt-PT" sz="6600" b="1" u="sng" dirty="0">
              <a:solidFill>
                <a:srgbClr val="0000FF"/>
              </a:solidFill>
            </a:endParaRP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  <p:transition spd="slow" advTm="10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pt-PT" b="1" dirty="0" err="1" smtClean="0">
                <a:solidFill>
                  <a:srgbClr val="0000FF"/>
                </a:solidFill>
              </a:rPr>
              <a:t>Applying</a:t>
            </a:r>
            <a:r>
              <a:rPr lang="pt-PT" b="1" dirty="0" smtClean="0">
                <a:solidFill>
                  <a:srgbClr val="0000FF"/>
                </a:solidFill>
              </a:rPr>
              <a:t> </a:t>
            </a:r>
            <a:r>
              <a:rPr lang="pt-PT" sz="6000" b="1" dirty="0" smtClean="0">
                <a:solidFill>
                  <a:srgbClr val="0000FF"/>
                </a:solidFill>
              </a:rPr>
              <a:t>CLIL</a:t>
            </a:r>
            <a:r>
              <a:rPr lang="pt-PT" b="1" dirty="0" smtClean="0">
                <a:solidFill>
                  <a:srgbClr val="0000FF"/>
                </a:solidFill>
              </a:rPr>
              <a:t> </a:t>
            </a:r>
            <a:r>
              <a:rPr lang="pt-PT" b="1" dirty="0" err="1" smtClean="0">
                <a:solidFill>
                  <a:srgbClr val="0000FF"/>
                </a:solidFill>
              </a:rPr>
              <a:t>methodology</a:t>
            </a:r>
            <a:endParaRPr lang="pt-PT" b="1" dirty="0">
              <a:solidFill>
                <a:srgbClr val="0000FF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4</a:t>
            </a:fld>
            <a:endParaRPr lang="pt-PT"/>
          </a:p>
        </p:txBody>
      </p:sp>
      <p:graphicFrame>
        <p:nvGraphicFramePr>
          <p:cNvPr id="5" name="Diagrama 4"/>
          <p:cNvGraphicFramePr/>
          <p:nvPr/>
        </p:nvGraphicFramePr>
        <p:xfrm>
          <a:off x="755576" y="1700808"/>
          <a:ext cx="756084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0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872207"/>
          </a:xfrm>
        </p:spPr>
        <p:txBody>
          <a:bodyPr/>
          <a:lstStyle/>
          <a:p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5" name="Rectângulo arredondado 4"/>
          <p:cNvSpPr/>
          <p:nvPr/>
        </p:nvSpPr>
        <p:spPr>
          <a:xfrm>
            <a:off x="971600" y="476672"/>
            <a:ext cx="6984776" cy="914400"/>
          </a:xfrm>
          <a:prstGeom prst="roundRect">
            <a:avLst/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err="1" smtClean="0">
                <a:solidFill>
                  <a:srgbClr val="0000FF"/>
                </a:solidFill>
                <a:latin typeface="Eras Demi ITC" pitchFamily="34" charset="0"/>
              </a:rPr>
              <a:t>Working</a:t>
            </a:r>
            <a:r>
              <a:rPr lang="pt-PT" sz="3600" b="1" dirty="0" smtClean="0">
                <a:solidFill>
                  <a:srgbClr val="0000FF"/>
                </a:solidFill>
                <a:latin typeface="Eras Demi ITC" pitchFamily="34" charset="0"/>
              </a:rPr>
              <a:t> in </a:t>
            </a:r>
            <a:r>
              <a:rPr lang="pt-PT" sz="3600" b="1" dirty="0" err="1" smtClean="0">
                <a:solidFill>
                  <a:srgbClr val="0000FF"/>
                </a:solidFill>
                <a:latin typeface="Eras Demi ITC" pitchFamily="34" charset="0"/>
              </a:rPr>
              <a:t>cooperative</a:t>
            </a:r>
            <a:r>
              <a:rPr lang="pt-PT" sz="3600" b="1" dirty="0" smtClean="0">
                <a:solidFill>
                  <a:srgbClr val="0000FF"/>
                </a:solidFill>
                <a:latin typeface="Eras Demi ITC" pitchFamily="34" charset="0"/>
              </a:rPr>
              <a:t> teams</a:t>
            </a:r>
            <a:endParaRPr lang="pt-PT" sz="3600" b="1" dirty="0">
              <a:solidFill>
                <a:srgbClr val="0000FF"/>
              </a:solidFill>
              <a:latin typeface="Eras Demi ITC" pitchFamily="34" charset="0"/>
            </a:endParaRPr>
          </a:p>
        </p:txBody>
      </p:sp>
      <p:sp>
        <p:nvSpPr>
          <p:cNvPr id="6" name="Canto dobrado 5"/>
          <p:cNvSpPr/>
          <p:nvPr/>
        </p:nvSpPr>
        <p:spPr>
          <a:xfrm>
            <a:off x="611560" y="1628800"/>
            <a:ext cx="7992888" cy="4464496"/>
          </a:xfrm>
          <a:prstGeom prst="foldedCorner">
            <a:avLst>
              <a:gd name="adj" fmla="val 20344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PT" dirty="0" smtClean="0">
              <a:solidFill>
                <a:srgbClr val="00B050"/>
              </a:solidFill>
            </a:endParaRPr>
          </a:p>
          <a:p>
            <a:endParaRPr lang="pt-PT" dirty="0">
              <a:solidFill>
                <a:srgbClr val="00B050"/>
              </a:solidFill>
            </a:endParaRPr>
          </a:p>
          <a:p>
            <a:endParaRPr lang="pt-PT" dirty="0" smtClean="0">
              <a:solidFill>
                <a:srgbClr val="00B050"/>
              </a:solidFill>
            </a:endParaRPr>
          </a:p>
          <a:p>
            <a:endParaRPr lang="pt-PT" dirty="0">
              <a:solidFill>
                <a:srgbClr val="00B050"/>
              </a:solidFill>
            </a:endParaRPr>
          </a:p>
          <a:p>
            <a:endParaRPr lang="pt-PT" dirty="0" smtClean="0">
              <a:solidFill>
                <a:srgbClr val="00B050"/>
              </a:solidFill>
            </a:endParaRPr>
          </a:p>
          <a:p>
            <a:endParaRPr lang="pt-PT" dirty="0">
              <a:solidFill>
                <a:srgbClr val="00B050"/>
              </a:solidFill>
            </a:endParaRPr>
          </a:p>
          <a:p>
            <a:endParaRPr lang="pt-PT" dirty="0" smtClean="0">
              <a:solidFill>
                <a:srgbClr val="00B050"/>
              </a:solidFill>
            </a:endParaRPr>
          </a:p>
          <a:p>
            <a:endParaRPr lang="pt-PT" sz="2000" dirty="0" smtClean="0">
              <a:solidFill>
                <a:srgbClr val="0000FF"/>
              </a:solidFill>
              <a:latin typeface="Arial Rounded MT Bold" pitchFamily="34" charset="0"/>
            </a:endParaRPr>
          </a:p>
          <a:p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In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each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school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students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will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prepare a </a:t>
            </a:r>
            <a:r>
              <a:rPr lang="pt-PT" sz="2000" b="1" u="sng" dirty="0" err="1" smtClean="0">
                <a:solidFill>
                  <a:srgbClr val="0000FF"/>
                </a:solidFill>
                <a:latin typeface="Arial Rounded MT Bold" pitchFamily="34" charset="0"/>
              </a:rPr>
              <a:t>questionnaire</a:t>
            </a:r>
            <a:endParaRPr lang="pt-PT" sz="2000" b="1" u="sng" dirty="0" smtClean="0">
              <a:solidFill>
                <a:srgbClr val="0000FF"/>
              </a:solidFill>
              <a:latin typeface="Arial Rounded MT Bold" pitchFamily="34" charset="0"/>
            </a:endParaRPr>
          </a:p>
          <a:p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to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be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answered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by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students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from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other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schools</a:t>
            </a:r>
            <a:r>
              <a:rPr lang="pt-PT" sz="2000" dirty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after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:</a:t>
            </a:r>
          </a:p>
          <a:p>
            <a:endParaRPr lang="pt-PT" sz="2000" dirty="0" smtClean="0">
              <a:solidFill>
                <a:srgbClr val="0000FF"/>
              </a:solidFill>
              <a:latin typeface="Arial Rounded MT Bold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researching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their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corresponding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topics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(Portugal: </a:t>
            </a:r>
            <a:r>
              <a:rPr lang="pt-PT" sz="2000" dirty="0" err="1" smtClean="0">
                <a:solidFill>
                  <a:srgbClr val="0000FF"/>
                </a:solidFill>
                <a:latin typeface="Elephant" pitchFamily="18" charset="0"/>
              </a:rPr>
              <a:t>traditions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selecting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and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presenting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the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most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appropriate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information</a:t>
            </a:r>
            <a:endParaRPr lang="pt-PT" sz="2000" dirty="0" smtClean="0">
              <a:solidFill>
                <a:srgbClr val="0000FF"/>
              </a:solidFill>
              <a:latin typeface="Arial Rounded MT Bold" pitchFamily="34" charset="0"/>
            </a:endParaRPr>
          </a:p>
          <a:p>
            <a:r>
              <a:rPr lang="pt-PT" sz="2000" dirty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 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on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Twinspace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using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technology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developing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communication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skills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b="1" dirty="0" smtClean="0">
                <a:solidFill>
                  <a:srgbClr val="0000FF"/>
                </a:solidFill>
                <a:latin typeface="Arial Rounded MT Bold" pitchFamily="34" charset="0"/>
              </a:rPr>
              <a:t>in </a:t>
            </a:r>
            <a:r>
              <a:rPr lang="pt-PT" sz="2000" b="1" dirty="0" err="1" smtClean="0">
                <a:solidFill>
                  <a:srgbClr val="0000FF"/>
                </a:solidFill>
                <a:latin typeface="Arial Rounded MT Bold" pitchFamily="34" charset="0"/>
              </a:rPr>
              <a:t>English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developing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self-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confidence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when</a:t>
            </a:r>
            <a:r>
              <a:rPr lang="pt-PT" sz="2000" dirty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presenting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their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 </a:t>
            </a:r>
            <a:r>
              <a:rPr lang="pt-PT" sz="2000" dirty="0" err="1" smtClean="0">
                <a:solidFill>
                  <a:srgbClr val="0000FF"/>
                </a:solidFill>
                <a:latin typeface="Arial Rounded MT Bold" pitchFamily="34" charset="0"/>
              </a:rPr>
              <a:t>work</a:t>
            </a:r>
            <a:r>
              <a:rPr lang="pt-PT" sz="2000" dirty="0" smtClean="0">
                <a:solidFill>
                  <a:srgbClr val="0000FF"/>
                </a:solidFill>
                <a:latin typeface="Arial Rounded MT Bold" pitchFamily="34" charset="0"/>
              </a:rPr>
              <a:t>.</a:t>
            </a:r>
          </a:p>
          <a:p>
            <a:pPr>
              <a:buFontTx/>
              <a:buChar char="-"/>
            </a:pPr>
            <a:endParaRPr lang="pt-PT" sz="2000" dirty="0">
              <a:solidFill>
                <a:srgbClr val="0000FF"/>
              </a:solidFill>
              <a:latin typeface="Eras Demi ITC" pitchFamily="34" charset="0"/>
            </a:endParaRPr>
          </a:p>
          <a:p>
            <a:r>
              <a:rPr lang="pt-PT" sz="3200" b="1" dirty="0" smtClean="0">
                <a:solidFill>
                  <a:srgbClr val="0000CC"/>
                </a:solidFill>
                <a:latin typeface="Eras Bold ITC" pitchFamily="34" charset="0"/>
                <a:sym typeface="Wingdings"/>
              </a:rPr>
              <a:t></a:t>
            </a:r>
            <a:r>
              <a:rPr lang="pt-PT" sz="2000" dirty="0" err="1" smtClean="0">
                <a:solidFill>
                  <a:srgbClr val="FF3300"/>
                </a:solidFill>
                <a:latin typeface="Eras Bold ITC" pitchFamily="34" charset="0"/>
              </a:rPr>
              <a:t>Results</a:t>
            </a:r>
            <a:r>
              <a:rPr lang="pt-PT" sz="2000" dirty="0" smtClean="0">
                <a:solidFill>
                  <a:srgbClr val="FF3300"/>
                </a:solidFill>
                <a:latin typeface="Eras Bold ITC" pitchFamily="34" charset="0"/>
              </a:rPr>
              <a:t> </a:t>
            </a:r>
            <a:r>
              <a:rPr lang="pt-PT" sz="2000" dirty="0" smtClean="0">
                <a:solidFill>
                  <a:srgbClr val="FF3300"/>
                </a:solidFill>
                <a:latin typeface="Eras Bold ITC" pitchFamily="34" charset="0"/>
              </a:rPr>
              <a:t>in Google </a:t>
            </a:r>
            <a:r>
              <a:rPr lang="pt-PT" sz="2000" dirty="0" err="1" smtClean="0">
                <a:solidFill>
                  <a:srgbClr val="FF3300"/>
                </a:solidFill>
                <a:latin typeface="Eras Bold ITC" pitchFamily="34" charset="0"/>
              </a:rPr>
              <a:t>Docs</a:t>
            </a:r>
            <a:r>
              <a:rPr lang="pt-PT" sz="2000" dirty="0" smtClean="0">
                <a:solidFill>
                  <a:srgbClr val="FF3300"/>
                </a:solidFill>
                <a:latin typeface="Eras Bold ITC" pitchFamily="34" charset="0"/>
              </a:rPr>
              <a:t> </a:t>
            </a:r>
            <a:r>
              <a:rPr lang="pt-PT" sz="2000" dirty="0" err="1" smtClean="0">
                <a:solidFill>
                  <a:srgbClr val="FF3300"/>
                </a:solidFill>
                <a:latin typeface="Eras Bold ITC" pitchFamily="34" charset="0"/>
              </a:rPr>
              <a:t>format</a:t>
            </a:r>
            <a:r>
              <a:rPr lang="pt-PT" sz="2000" dirty="0" smtClean="0">
                <a:solidFill>
                  <a:srgbClr val="FF3300"/>
                </a:solidFill>
                <a:latin typeface="Eras Bold ITC" pitchFamily="34" charset="0"/>
              </a:rPr>
              <a:t> to </a:t>
            </a:r>
            <a:r>
              <a:rPr lang="pt-PT" sz="2000" dirty="0" err="1" smtClean="0">
                <a:solidFill>
                  <a:srgbClr val="FF3300"/>
                </a:solidFill>
                <a:latin typeface="Eras Bold ITC" pitchFamily="34" charset="0"/>
              </a:rPr>
              <a:t>be</a:t>
            </a:r>
            <a:r>
              <a:rPr lang="pt-PT" sz="2000" dirty="0" smtClean="0">
                <a:solidFill>
                  <a:srgbClr val="FF3300"/>
                </a:solidFill>
                <a:latin typeface="Eras Bold ITC" pitchFamily="34" charset="0"/>
              </a:rPr>
              <a:t> </a:t>
            </a:r>
            <a:r>
              <a:rPr lang="pt-PT" sz="2000" dirty="0" err="1" smtClean="0">
                <a:solidFill>
                  <a:srgbClr val="FF3300"/>
                </a:solidFill>
                <a:latin typeface="Eras Bold ITC" pitchFamily="34" charset="0"/>
              </a:rPr>
              <a:t>uploaded</a:t>
            </a:r>
            <a:r>
              <a:rPr lang="pt-PT" sz="2000" dirty="0" smtClean="0">
                <a:solidFill>
                  <a:srgbClr val="FF3300"/>
                </a:solidFill>
                <a:latin typeface="Eras Bold ITC" pitchFamily="34" charset="0"/>
              </a:rPr>
              <a:t> </a:t>
            </a:r>
            <a:r>
              <a:rPr lang="pt-PT" sz="2000" dirty="0" err="1" smtClean="0">
                <a:solidFill>
                  <a:srgbClr val="FF3300"/>
                </a:solidFill>
                <a:latin typeface="Eras Bold ITC" pitchFamily="34" charset="0"/>
              </a:rPr>
              <a:t>on</a:t>
            </a:r>
            <a:r>
              <a:rPr lang="pt-PT" sz="2000" dirty="0" smtClean="0">
                <a:solidFill>
                  <a:srgbClr val="FF3300"/>
                </a:solidFill>
                <a:latin typeface="Eras Bold ITC" pitchFamily="34" charset="0"/>
              </a:rPr>
              <a:t> </a:t>
            </a:r>
            <a:r>
              <a:rPr lang="pt-PT" sz="2000" dirty="0" err="1" smtClean="0">
                <a:solidFill>
                  <a:srgbClr val="FF3300"/>
                </a:solidFill>
                <a:latin typeface="Eras Bold ITC" pitchFamily="34" charset="0"/>
              </a:rPr>
              <a:t>school</a:t>
            </a:r>
            <a:endParaRPr lang="pt-PT" sz="2000" dirty="0" smtClean="0">
              <a:solidFill>
                <a:srgbClr val="FF3300"/>
              </a:solidFill>
              <a:latin typeface="Eras Bold ITC" pitchFamily="34" charset="0"/>
            </a:endParaRPr>
          </a:p>
          <a:p>
            <a:r>
              <a:rPr lang="pt-PT" sz="2000" dirty="0" smtClean="0">
                <a:solidFill>
                  <a:srgbClr val="FF3300"/>
                </a:solidFill>
                <a:latin typeface="Eras Bold ITC" pitchFamily="34" charset="0"/>
              </a:rPr>
              <a:t> </a:t>
            </a:r>
            <a:r>
              <a:rPr lang="pt-PT" sz="2000" dirty="0" smtClean="0">
                <a:solidFill>
                  <a:srgbClr val="FF3300"/>
                </a:solidFill>
                <a:latin typeface="Eras Bold ITC" pitchFamily="34" charset="0"/>
              </a:rPr>
              <a:t>    </a:t>
            </a:r>
            <a:r>
              <a:rPr lang="pt-PT" sz="2000" dirty="0" smtClean="0">
                <a:solidFill>
                  <a:srgbClr val="FF3300"/>
                </a:solidFill>
                <a:latin typeface="Eras Bold ITC" pitchFamily="34" charset="0"/>
              </a:rPr>
              <a:t> website.</a:t>
            </a:r>
            <a:endParaRPr lang="pt-PT" sz="2000" dirty="0" smtClean="0">
              <a:solidFill>
                <a:srgbClr val="FF3300"/>
              </a:solidFill>
              <a:latin typeface="Eras Bold ITC" pitchFamily="34" charset="0"/>
            </a:endParaRPr>
          </a:p>
          <a:p>
            <a:pPr algn="just"/>
            <a:endParaRPr lang="pt-PT" dirty="0" smtClean="0">
              <a:solidFill>
                <a:srgbClr val="00B050"/>
              </a:solidFill>
            </a:endParaRPr>
          </a:p>
          <a:p>
            <a:pPr algn="ctr"/>
            <a:endParaRPr lang="pt-PT" dirty="0">
              <a:solidFill>
                <a:srgbClr val="00B050"/>
              </a:solidFill>
            </a:endParaRPr>
          </a:p>
          <a:p>
            <a:pPr algn="ctr"/>
            <a:endParaRPr lang="pt-PT" dirty="0" smtClean="0">
              <a:solidFill>
                <a:srgbClr val="00B050"/>
              </a:solidFill>
            </a:endParaRPr>
          </a:p>
          <a:p>
            <a:pPr algn="ctr"/>
            <a:endParaRPr lang="pt-PT" dirty="0">
              <a:solidFill>
                <a:srgbClr val="00B050"/>
              </a:solidFill>
            </a:endParaRPr>
          </a:p>
          <a:p>
            <a:pPr algn="ctr"/>
            <a:endParaRPr lang="pt-PT" dirty="0" smtClean="0">
              <a:solidFill>
                <a:srgbClr val="00B050"/>
              </a:solidFill>
            </a:endParaRPr>
          </a:p>
          <a:p>
            <a:pPr algn="ctr"/>
            <a:r>
              <a:rPr lang="pt-PT" dirty="0" smtClean="0">
                <a:solidFill>
                  <a:srgbClr val="00B050"/>
                </a:solidFill>
              </a:rPr>
              <a:t> .</a:t>
            </a:r>
            <a:endParaRPr lang="pt-PT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 advClick="0" advTm="2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6</a:t>
            </a:fld>
            <a:endParaRPr lang="pt-PT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xmlns="" val="4051610837"/>
              </p:ext>
            </p:extLst>
          </p:nvPr>
        </p:nvGraphicFramePr>
        <p:xfrm>
          <a:off x="755576" y="692696"/>
          <a:ext cx="756084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B825-6677-4E48-A76A-B39F2D847463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6" name="Rectângulo 5"/>
          <p:cNvSpPr/>
          <p:nvPr/>
        </p:nvSpPr>
        <p:spPr>
          <a:xfrm>
            <a:off x="1355065" y="2967335"/>
            <a:ext cx="6433876" cy="215443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pt-PT" sz="5400" b="1" cap="none" spc="0" dirty="0" smtClean="0">
              <a:ln w="31550" cmpd="sng">
                <a:solidFill>
                  <a:srgbClr val="FF66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pt-PT" sz="8000" b="1" cap="none" spc="0" dirty="0" smtClean="0">
                <a:ln w="31550" cmpd="sng">
                  <a:solidFill>
                    <a:srgbClr val="FF66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</a:t>
            </a:r>
            <a:r>
              <a:rPr lang="pt-PT" sz="8000" b="1" cap="none" spc="0" dirty="0" err="1" smtClean="0">
                <a:ln w="31550" cmpd="sng">
                  <a:solidFill>
                    <a:srgbClr val="FF66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your</a:t>
            </a:r>
            <a:r>
              <a:rPr lang="pt-PT" sz="8000" b="1" cap="none" spc="0" dirty="0" smtClean="0">
                <a:ln w="31550" cmpd="sng">
                  <a:solidFill>
                    <a:srgbClr val="FF66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pt-PT" sz="8000" b="1" cap="none" spc="0" dirty="0" err="1" smtClean="0">
                <a:ln w="31550" cmpd="sng">
                  <a:solidFill>
                    <a:srgbClr val="FF66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best</a:t>
            </a:r>
            <a:r>
              <a:rPr lang="pt-PT" sz="8000" b="1" cap="none" spc="0" dirty="0" smtClean="0">
                <a:ln w="31550" cmpd="sng">
                  <a:solidFill>
                    <a:srgbClr val="FF66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!!</a:t>
            </a:r>
            <a:endParaRPr lang="pt-PT" sz="8000" b="1" cap="none" spc="0" dirty="0">
              <a:ln w="31550" cmpd="sng">
                <a:solidFill>
                  <a:srgbClr val="FF66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Chamada em forma de nuvem 7"/>
          <p:cNvSpPr/>
          <p:nvPr/>
        </p:nvSpPr>
        <p:spPr>
          <a:xfrm>
            <a:off x="4932040" y="260648"/>
            <a:ext cx="3960440" cy="2736304"/>
          </a:xfrm>
          <a:prstGeom prst="cloudCallout">
            <a:avLst>
              <a:gd name="adj1" fmla="val -51275"/>
              <a:gd name="adj2" fmla="val 8719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400" b="1" dirty="0" smtClean="0">
                <a:solidFill>
                  <a:srgbClr val="FF9900"/>
                </a:solidFill>
                <a:latin typeface="Webdings" pitchFamily="18" charset="2"/>
                <a:sym typeface="Wingdings"/>
              </a:rPr>
              <a:t>     </a:t>
            </a:r>
            <a:r>
              <a:rPr lang="pt-PT" sz="4400" b="1" dirty="0" smtClean="0">
                <a:solidFill>
                  <a:srgbClr val="FF9900"/>
                </a:solidFill>
                <a:latin typeface="Webdings" pitchFamily="18" charset="2"/>
                <a:sym typeface="Wingdings 2"/>
              </a:rPr>
              <a:t> </a:t>
            </a:r>
            <a:r>
              <a:rPr lang="pt-PT" sz="4400" b="1" dirty="0" smtClean="0">
                <a:solidFill>
                  <a:srgbClr val="FF9900"/>
                </a:solidFill>
                <a:latin typeface="Wingdings 3" pitchFamily="18" charset="2"/>
                <a:sym typeface="Wingdings 2"/>
              </a:rPr>
              <a:t> </a:t>
            </a:r>
            <a:endParaRPr lang="pt-PT" sz="4400" b="1" dirty="0">
              <a:solidFill>
                <a:srgbClr val="FF9900"/>
              </a:solidFill>
              <a:latin typeface="Webdings" pitchFamily="18" charset="2"/>
            </a:endParaRPr>
          </a:p>
        </p:txBody>
      </p:sp>
      <p:sp>
        <p:nvSpPr>
          <p:cNvPr id="5" name="Rectângulo arredondado 4"/>
          <p:cNvSpPr/>
          <p:nvPr/>
        </p:nvSpPr>
        <p:spPr>
          <a:xfrm>
            <a:off x="1115616" y="5085184"/>
            <a:ext cx="7056784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dirty="0" smtClean="0">
                <a:solidFill>
                  <a:srgbClr val="0000FF"/>
                </a:solidFill>
                <a:latin typeface="Arial Rounded MT Bold" pitchFamily="34" charset="0"/>
              </a:rPr>
              <a:t>Deadline: </a:t>
            </a:r>
            <a:r>
              <a:rPr lang="pt-PT" sz="3600" dirty="0" smtClean="0">
                <a:ln w="28575">
                  <a:solidFill>
                    <a:srgbClr val="FF6600"/>
                  </a:solidFill>
                </a:ln>
                <a:solidFill>
                  <a:srgbClr val="0000FF"/>
                </a:solidFill>
                <a:latin typeface="Arial Rounded MT Bold" pitchFamily="34" charset="0"/>
              </a:rPr>
              <a:t>28th </a:t>
            </a:r>
            <a:r>
              <a:rPr lang="pt-PT" sz="3600" dirty="0" err="1" smtClean="0">
                <a:ln w="28575">
                  <a:solidFill>
                    <a:srgbClr val="FF6600"/>
                  </a:solidFill>
                </a:ln>
                <a:solidFill>
                  <a:srgbClr val="0000FF"/>
                </a:solidFill>
                <a:latin typeface="Arial Rounded MT Bold" pitchFamily="34" charset="0"/>
              </a:rPr>
              <a:t>November</a:t>
            </a:r>
            <a:endParaRPr lang="pt-PT" sz="3600" dirty="0">
              <a:ln w="28575">
                <a:solidFill>
                  <a:srgbClr val="FF6600"/>
                </a:solidFill>
              </a:ln>
              <a:solidFill>
                <a:srgbClr val="0000FF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160</Words>
  <Application>Microsoft Office PowerPoint</Application>
  <PresentationFormat>Apresentação no Ecrã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Tema do Office</vt:lpstr>
      <vt:lpstr>PLANS</vt:lpstr>
      <vt:lpstr>Diapositivo 2</vt:lpstr>
      <vt:lpstr>Digital Tools</vt:lpstr>
      <vt:lpstr>Applying CLIL methodology</vt:lpstr>
      <vt:lpstr> </vt:lpstr>
      <vt:lpstr>Diapositivo 6</vt:lpstr>
      <vt:lpstr>Diapositivo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</dc:title>
  <dc:creator>Erasmus Team</dc:creator>
  <cp:lastModifiedBy>Cristina</cp:lastModifiedBy>
  <cp:revision>55</cp:revision>
  <dcterms:created xsi:type="dcterms:W3CDTF">2019-10-14T23:18:51Z</dcterms:created>
  <dcterms:modified xsi:type="dcterms:W3CDTF">2019-10-15T21:56:08Z</dcterms:modified>
</cp:coreProperties>
</file>