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7" r:id="rId4"/>
    <p:sldId id="29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9" r:id="rId45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2FAE-674F-4AEE-8EEE-9759CE195D58}" type="datetimeFigureOut">
              <a:rPr lang="it-IT" smtClean="0"/>
              <a:pPr/>
              <a:t>23/12/2015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F00A-1739-49C5-A52B-390F4032019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2FAE-674F-4AEE-8EEE-9759CE195D58}" type="datetimeFigureOut">
              <a:rPr lang="it-IT" smtClean="0"/>
              <a:pPr/>
              <a:t>23/12/2015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F00A-1739-49C5-A52B-390F4032019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2FAE-674F-4AEE-8EEE-9759CE195D58}" type="datetimeFigureOut">
              <a:rPr lang="it-IT" smtClean="0"/>
              <a:pPr/>
              <a:t>23/12/2015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F00A-1739-49C5-A52B-390F4032019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2FAE-674F-4AEE-8EEE-9759CE195D58}" type="datetimeFigureOut">
              <a:rPr lang="it-IT" smtClean="0"/>
              <a:pPr/>
              <a:t>23/12/2015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F00A-1739-49C5-A52B-390F4032019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2FAE-674F-4AEE-8EEE-9759CE195D58}" type="datetimeFigureOut">
              <a:rPr lang="it-IT" smtClean="0"/>
              <a:pPr/>
              <a:t>23/12/2015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F00A-1739-49C5-A52B-390F4032019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2FAE-674F-4AEE-8EEE-9759CE195D58}" type="datetimeFigureOut">
              <a:rPr lang="it-IT" smtClean="0"/>
              <a:pPr/>
              <a:t>23/12/2015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F00A-1739-49C5-A52B-390F4032019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2FAE-674F-4AEE-8EEE-9759CE195D58}" type="datetimeFigureOut">
              <a:rPr lang="it-IT" smtClean="0"/>
              <a:pPr/>
              <a:t>23/12/2015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F00A-1739-49C5-A52B-390F4032019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2FAE-674F-4AEE-8EEE-9759CE195D58}" type="datetimeFigureOut">
              <a:rPr lang="it-IT" smtClean="0"/>
              <a:pPr/>
              <a:t>23/12/2015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F00A-1739-49C5-A52B-390F4032019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2FAE-674F-4AEE-8EEE-9759CE195D58}" type="datetimeFigureOut">
              <a:rPr lang="it-IT" smtClean="0"/>
              <a:pPr/>
              <a:t>23/12/2015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F00A-1739-49C5-A52B-390F4032019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2FAE-674F-4AEE-8EEE-9759CE195D58}" type="datetimeFigureOut">
              <a:rPr lang="it-IT" smtClean="0"/>
              <a:pPr/>
              <a:t>23/12/2015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F00A-1739-49C5-A52B-390F4032019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2FAE-674F-4AEE-8EEE-9759CE195D58}" type="datetimeFigureOut">
              <a:rPr lang="it-IT" smtClean="0"/>
              <a:pPr/>
              <a:t>23/12/2015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F00A-1739-49C5-A52B-390F4032019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3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D2FAE-674F-4AEE-8EEE-9759CE195D58}" type="datetimeFigureOut">
              <a:rPr lang="it-IT" smtClean="0"/>
              <a:pPr/>
              <a:t>23/12/2015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5F00A-1739-49C5-A52B-390F4032019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tente\Desktop\Boney+M+-+Jingle+bells(music.naij.com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</a:rPr>
              <a:t>CHRISTMAS  CARDS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3501008"/>
            <a:ext cx="9144000" cy="2497832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MADE BY </a:t>
            </a:r>
            <a:r>
              <a:rPr lang="it-IT" dirty="0" smtClean="0"/>
              <a:t>PUPILS OF CLASSES</a:t>
            </a:r>
          </a:p>
          <a:p>
            <a:r>
              <a:rPr lang="it-IT" dirty="0" smtClean="0"/>
              <a:t> 2° A, 2° B, 2° C</a:t>
            </a:r>
          </a:p>
          <a:p>
            <a:endParaRPr lang="it-IT" dirty="0" smtClean="0"/>
          </a:p>
          <a:p>
            <a:r>
              <a:rPr lang="it-IT" dirty="0" smtClean="0"/>
              <a:t>ISTITUTO COMPRENSIVO “DON MILANI-DE MATERA”</a:t>
            </a:r>
          </a:p>
          <a:p>
            <a:r>
              <a:rPr lang="it-IT" dirty="0" smtClean="0"/>
              <a:t> COSENZA - ITALY</a:t>
            </a:r>
            <a:endParaRPr lang="it-IT" dirty="0"/>
          </a:p>
        </p:txBody>
      </p:sp>
      <p:pic>
        <p:nvPicPr>
          <p:cNvPr id="4" name="Boney+M+-+Jingle+bells(music.naij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65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853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06575" y="0"/>
            <a:ext cx="5529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572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682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05-WA00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43038" y="0"/>
            <a:ext cx="6257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182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2-WA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88900"/>
            <a:ext cx="9144000" cy="668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853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2-WA0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8175" y="0"/>
            <a:ext cx="5326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37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2-WA0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8175" y="0"/>
            <a:ext cx="5326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557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2-WA0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31838"/>
            <a:ext cx="9144000" cy="5392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464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2-WA0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08038" y="0"/>
            <a:ext cx="7526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165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2-WA0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339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hotoFrame_1450820184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4864"/>
            <a:ext cx="9144000" cy="5648271"/>
          </a:xfrm>
          <a:prstGeom prst="rect">
            <a:avLst/>
          </a:prstGeom>
        </p:spPr>
      </p:pic>
    </p:spTree>
  </p:cSld>
  <p:clrMapOvr>
    <a:masterClrMapping/>
  </p:clrMapOvr>
  <p:transition spd="slow" advClick="0" advTm="3308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2-WA0030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47675"/>
            <a:ext cx="9144000" cy="5961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869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2-WA0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3188" y="0"/>
            <a:ext cx="3856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24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3-WA0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538288" y="0"/>
            <a:ext cx="6067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56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3-WA0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058863" y="0"/>
            <a:ext cx="7024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557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3-WA0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089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3-WA0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495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3-WA0026 (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572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3-WA0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77850"/>
            <a:ext cx="9144000" cy="5700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09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6-WA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7100" y="0"/>
            <a:ext cx="4749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557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6-WA00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463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hotoFrame_14508202652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4864"/>
            <a:ext cx="9144000" cy="5648271"/>
          </a:xfrm>
          <a:prstGeom prst="rect">
            <a:avLst/>
          </a:prstGeom>
        </p:spPr>
      </p:pic>
    </p:spTree>
  </p:cSld>
  <p:clrMapOvr>
    <a:masterClrMapping/>
  </p:clrMapOvr>
  <p:transition spd="slow" advClick="0" advTm="326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6-WA0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947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6-WA00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274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6-WA0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54025"/>
            <a:ext cx="9144000" cy="594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354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6-WA00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682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7-WA0026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8038" y="0"/>
            <a:ext cx="4987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307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9-WA0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81138" y="0"/>
            <a:ext cx="6180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869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9-WA0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731838"/>
            <a:ext cx="9144000" cy="5392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666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9-WA0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2933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51219-WA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1925"/>
            <a:ext cx="9144000" cy="65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853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369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hotoFrame_1450819974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4864"/>
            <a:ext cx="9144000" cy="5648271"/>
          </a:xfrm>
          <a:prstGeom prst="rect">
            <a:avLst/>
          </a:prstGeom>
        </p:spPr>
      </p:pic>
    </p:spTree>
  </p:cSld>
  <p:clrMapOvr>
    <a:masterClrMapping/>
  </p:clrMapOvr>
  <p:transition spd="slow" advClick="0" advTm="351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728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354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542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q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414338"/>
            <a:ext cx="9144000" cy="60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713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55776" y="5373216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THANKS FOR WATCHING! </a:t>
            </a:r>
            <a:endParaRPr lang="it-IT" sz="2800" b="1" dirty="0"/>
          </a:p>
        </p:txBody>
      </p:sp>
      <p:pic>
        <p:nvPicPr>
          <p:cNvPr id="4" name="Immagine 3" descr="BABB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32656"/>
            <a:ext cx="4992480" cy="4792782"/>
          </a:xfrm>
          <a:prstGeom prst="rect">
            <a:avLst/>
          </a:prstGeom>
        </p:spPr>
      </p:pic>
    </p:spTree>
  </p:cSld>
  <p:clrMapOvr>
    <a:masterClrMapping/>
  </p:clrMapOvr>
  <p:transition spd="slow" advClick="0" advTm="6833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3688"/>
            <a:ext cx="9144000" cy="62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463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43038" y="0"/>
            <a:ext cx="6257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4072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603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57288" y="0"/>
            <a:ext cx="6829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76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16150" y="0"/>
            <a:ext cx="4711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3541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Personalizzat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34</Words>
  <Application>Microsoft Office PowerPoint</Application>
  <PresentationFormat>Presentazione su schermo (4:3)</PresentationFormat>
  <Paragraphs>7</Paragraphs>
  <Slides>44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Tema di Office</vt:lpstr>
      <vt:lpstr>CHRISTMAS  CARDS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 CARDS</dc:title>
  <dc:creator>Utente</dc:creator>
  <cp:lastModifiedBy>Utente</cp:lastModifiedBy>
  <cp:revision>5</cp:revision>
  <dcterms:created xsi:type="dcterms:W3CDTF">2015-12-22T19:27:06Z</dcterms:created>
  <dcterms:modified xsi:type="dcterms:W3CDTF">2015-12-23T06:20:01Z</dcterms:modified>
</cp:coreProperties>
</file>