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6E2D4-ACD5-40FD-AB13-141AFA516AE9}" type="datetimeFigureOut">
              <a:rPr lang="sk-SK" smtClean="0"/>
              <a:t>17.3.2020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114E7-981B-423B-9CCF-68916CF602B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97860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6E2D4-ACD5-40FD-AB13-141AFA516AE9}" type="datetimeFigureOut">
              <a:rPr lang="sk-SK" smtClean="0"/>
              <a:t>17.3.2020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114E7-981B-423B-9CCF-68916CF602B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47815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6E2D4-ACD5-40FD-AB13-141AFA516AE9}" type="datetimeFigureOut">
              <a:rPr lang="sk-SK" smtClean="0"/>
              <a:t>17.3.2020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114E7-981B-423B-9CCF-68916CF602B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41671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6E2D4-ACD5-40FD-AB13-141AFA516AE9}" type="datetimeFigureOut">
              <a:rPr lang="sk-SK" smtClean="0"/>
              <a:t>17.3.2020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114E7-981B-423B-9CCF-68916CF602B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7741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6E2D4-ACD5-40FD-AB13-141AFA516AE9}" type="datetimeFigureOut">
              <a:rPr lang="sk-SK" smtClean="0"/>
              <a:t>17.3.2020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114E7-981B-423B-9CCF-68916CF602B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52450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6E2D4-ACD5-40FD-AB13-141AFA516AE9}" type="datetimeFigureOut">
              <a:rPr lang="sk-SK" smtClean="0"/>
              <a:t>17.3.2020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114E7-981B-423B-9CCF-68916CF602B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43823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6E2D4-ACD5-40FD-AB13-141AFA516AE9}" type="datetimeFigureOut">
              <a:rPr lang="sk-SK" smtClean="0"/>
              <a:t>17.3.2020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114E7-981B-423B-9CCF-68916CF602B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0961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6E2D4-ACD5-40FD-AB13-141AFA516AE9}" type="datetimeFigureOut">
              <a:rPr lang="sk-SK" smtClean="0"/>
              <a:t>17.3.2020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114E7-981B-423B-9CCF-68916CF602B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66369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6E2D4-ACD5-40FD-AB13-141AFA516AE9}" type="datetimeFigureOut">
              <a:rPr lang="sk-SK" smtClean="0"/>
              <a:t>17.3.2020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114E7-981B-423B-9CCF-68916CF602B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700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6E2D4-ACD5-40FD-AB13-141AFA516AE9}" type="datetimeFigureOut">
              <a:rPr lang="sk-SK" smtClean="0"/>
              <a:t>17.3.2020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114E7-981B-423B-9CCF-68916CF602B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53902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6E2D4-ACD5-40FD-AB13-141AFA516AE9}" type="datetimeFigureOut">
              <a:rPr lang="sk-SK" smtClean="0"/>
              <a:t>17.3.2020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114E7-981B-423B-9CCF-68916CF602B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83302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6E2D4-ACD5-40FD-AB13-141AFA516AE9}" type="datetimeFigureOut">
              <a:rPr lang="sk-SK" smtClean="0"/>
              <a:t>17.3.2020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114E7-981B-423B-9CCF-68916CF602B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7554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Spielend</a:t>
            </a:r>
            <a:r>
              <a:rPr lang="sk-SK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sk-SK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neues</a:t>
            </a:r>
            <a:r>
              <a:rPr lang="sk-SK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sk-SK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lernen</a:t>
            </a:r>
            <a:r>
              <a:rPr lang="sk-SK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sk-SK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sz="3600" b="1" dirty="0" err="1" smtClean="0">
                <a:solidFill>
                  <a:srgbClr val="FF0000"/>
                </a:solidFill>
              </a:rPr>
              <a:t>Thema</a:t>
            </a:r>
            <a:r>
              <a:rPr lang="sk-SK" sz="3600" b="1" dirty="0" smtClean="0">
                <a:solidFill>
                  <a:srgbClr val="FF0000"/>
                </a:solidFill>
              </a:rPr>
              <a:t> </a:t>
            </a:r>
            <a:r>
              <a:rPr lang="sk-SK" sz="3600" b="1" dirty="0" smtClean="0">
                <a:solidFill>
                  <a:srgbClr val="FF0000"/>
                </a:solidFill>
              </a:rPr>
              <a:t>Nr.8</a:t>
            </a:r>
            <a:r>
              <a:rPr lang="sk-SK" sz="3600" b="1" dirty="0" smtClean="0">
                <a:solidFill>
                  <a:srgbClr val="FFFF00"/>
                </a:solidFill>
              </a:rPr>
              <a:t>N</a:t>
            </a:r>
            <a:endParaRPr lang="sk-SK" sz="3600" b="1" dirty="0" smtClean="0">
              <a:solidFill>
                <a:srgbClr val="FFFF00"/>
              </a:solidFill>
            </a:endParaRPr>
          </a:p>
          <a:p>
            <a:r>
              <a:rPr lang="sk-SK" sz="3600" b="1" dirty="0" err="1" smtClean="0">
                <a:solidFill>
                  <a:srgbClr val="FF0000"/>
                </a:solidFill>
              </a:rPr>
              <a:t>Freizeit</a:t>
            </a:r>
            <a:endParaRPr lang="sk-SK" sz="3600" b="1" dirty="0" smtClean="0">
              <a:solidFill>
                <a:srgbClr val="FF0000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04664"/>
            <a:ext cx="1773000" cy="180000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589240"/>
            <a:ext cx="3780963" cy="1080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712549"/>
            <a:ext cx="1916250" cy="97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9030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92868"/>
            <a:ext cx="4647283" cy="6576492"/>
          </a:xfrm>
        </p:spPr>
      </p:pic>
    </p:spTree>
    <p:extLst>
      <p:ext uri="{BB962C8B-B14F-4D97-AF65-F5344CB8AC3E}">
        <p14:creationId xmlns:p14="http://schemas.microsoft.com/office/powerpoint/2010/main" val="3427811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6632"/>
            <a:ext cx="4735733" cy="6701661"/>
          </a:xfrm>
        </p:spPr>
      </p:pic>
    </p:spTree>
    <p:extLst>
      <p:ext uri="{BB962C8B-B14F-4D97-AF65-F5344CB8AC3E}">
        <p14:creationId xmlns:p14="http://schemas.microsoft.com/office/powerpoint/2010/main" val="1568779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268" y="260648"/>
            <a:ext cx="4633964" cy="6557645"/>
          </a:xfrm>
        </p:spPr>
      </p:pic>
    </p:spTree>
    <p:extLst>
      <p:ext uri="{BB962C8B-B14F-4D97-AF65-F5344CB8AC3E}">
        <p14:creationId xmlns:p14="http://schemas.microsoft.com/office/powerpoint/2010/main" val="729231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382" y="188640"/>
            <a:ext cx="4684850" cy="6629654"/>
          </a:xfrm>
        </p:spPr>
      </p:pic>
    </p:spTree>
    <p:extLst>
      <p:ext uri="{BB962C8B-B14F-4D97-AF65-F5344CB8AC3E}">
        <p14:creationId xmlns:p14="http://schemas.microsoft.com/office/powerpoint/2010/main" val="3128625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382" y="188640"/>
            <a:ext cx="4684850" cy="6629654"/>
          </a:xfrm>
        </p:spPr>
      </p:pic>
    </p:spTree>
    <p:extLst>
      <p:ext uri="{BB962C8B-B14F-4D97-AF65-F5344CB8AC3E}">
        <p14:creationId xmlns:p14="http://schemas.microsoft.com/office/powerpoint/2010/main" val="2073304553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6</Words>
  <Application>Microsoft Office PowerPoint</Application>
  <PresentationFormat>Prezentácia na obrazovke (4:3)</PresentationFormat>
  <Paragraphs>3</Paragraphs>
  <Slides>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7" baseType="lpstr">
      <vt:lpstr>Motív Office</vt:lpstr>
      <vt:lpstr>Spielend neues lernen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Spielend neues lernen</dc:title>
  <dc:creator>sasa sasona</dc:creator>
  <cp:lastModifiedBy>Windows User</cp:lastModifiedBy>
  <cp:revision>6</cp:revision>
  <dcterms:created xsi:type="dcterms:W3CDTF">2018-05-04T19:04:27Z</dcterms:created>
  <dcterms:modified xsi:type="dcterms:W3CDTF">2020-03-17T21:21:30Z</dcterms:modified>
</cp:coreProperties>
</file>