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de-DE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de-DE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941DE-69AA-41AF-8413-284E20D8B8C4}" type="datetimeFigureOut">
              <a:rPr lang="de-DE" smtClean="0"/>
              <a:t>27.11.2018</a:t>
            </a:fld>
            <a:endParaRPr lang="de-DE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35BA5-60D7-4FE2-B1A8-18E56F4A3A5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9257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de-DE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de-DE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941DE-69AA-41AF-8413-284E20D8B8C4}" type="datetimeFigureOut">
              <a:rPr lang="de-DE" smtClean="0"/>
              <a:t>27.11.2018</a:t>
            </a:fld>
            <a:endParaRPr lang="de-DE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35BA5-60D7-4FE2-B1A8-18E56F4A3A5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3011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de-DE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de-DE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941DE-69AA-41AF-8413-284E20D8B8C4}" type="datetimeFigureOut">
              <a:rPr lang="de-DE" smtClean="0"/>
              <a:t>27.11.2018</a:t>
            </a:fld>
            <a:endParaRPr lang="de-DE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35BA5-60D7-4FE2-B1A8-18E56F4A3A5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169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de-DE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de-DE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941DE-69AA-41AF-8413-284E20D8B8C4}" type="datetimeFigureOut">
              <a:rPr lang="de-DE" smtClean="0"/>
              <a:t>27.11.2018</a:t>
            </a:fld>
            <a:endParaRPr lang="de-DE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35BA5-60D7-4FE2-B1A8-18E56F4A3A5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1578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de-DE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941DE-69AA-41AF-8413-284E20D8B8C4}" type="datetimeFigureOut">
              <a:rPr lang="de-DE" smtClean="0"/>
              <a:t>27.11.2018</a:t>
            </a:fld>
            <a:endParaRPr lang="de-DE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35BA5-60D7-4FE2-B1A8-18E56F4A3A5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9897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de-DE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de-DE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de-DE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941DE-69AA-41AF-8413-284E20D8B8C4}" type="datetimeFigureOut">
              <a:rPr lang="de-DE" smtClean="0"/>
              <a:t>27.11.2018</a:t>
            </a:fld>
            <a:endParaRPr lang="de-DE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35BA5-60D7-4FE2-B1A8-18E56F4A3A5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5346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de-DE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de-DE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de-DE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941DE-69AA-41AF-8413-284E20D8B8C4}" type="datetimeFigureOut">
              <a:rPr lang="de-DE" smtClean="0"/>
              <a:t>27.11.2018</a:t>
            </a:fld>
            <a:endParaRPr lang="de-DE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35BA5-60D7-4FE2-B1A8-18E56F4A3A5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129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de-DE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941DE-69AA-41AF-8413-284E20D8B8C4}" type="datetimeFigureOut">
              <a:rPr lang="de-DE" smtClean="0"/>
              <a:t>27.11.2018</a:t>
            </a:fld>
            <a:endParaRPr lang="de-DE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35BA5-60D7-4FE2-B1A8-18E56F4A3A5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9581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941DE-69AA-41AF-8413-284E20D8B8C4}" type="datetimeFigureOut">
              <a:rPr lang="de-DE" smtClean="0"/>
              <a:t>27.11.2018</a:t>
            </a:fld>
            <a:endParaRPr lang="de-DE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35BA5-60D7-4FE2-B1A8-18E56F4A3A5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8234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de-DE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de-DE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941DE-69AA-41AF-8413-284E20D8B8C4}" type="datetimeFigureOut">
              <a:rPr lang="de-DE" smtClean="0"/>
              <a:t>27.11.2018</a:t>
            </a:fld>
            <a:endParaRPr lang="de-DE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35BA5-60D7-4FE2-B1A8-18E56F4A3A5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6587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de-DE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941DE-69AA-41AF-8413-284E20D8B8C4}" type="datetimeFigureOut">
              <a:rPr lang="de-DE" smtClean="0"/>
              <a:t>27.11.2018</a:t>
            </a:fld>
            <a:endParaRPr lang="de-DE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35BA5-60D7-4FE2-B1A8-18E56F4A3A5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9961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de-DE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de-DE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941DE-69AA-41AF-8413-284E20D8B8C4}" type="datetimeFigureOut">
              <a:rPr lang="de-DE" smtClean="0"/>
              <a:t>27.11.2018</a:t>
            </a:fld>
            <a:endParaRPr lang="de-DE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35BA5-60D7-4FE2-B1A8-18E56F4A3A5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7891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err="1">
                <a:solidFill>
                  <a:srgbClr val="FF0000"/>
                </a:solidFill>
                <a:latin typeface="Comic Sans MS" panose="030F0702030302020204" pitchFamily="66" charset="0"/>
              </a:rPr>
              <a:t>Spielend</a:t>
            </a:r>
            <a:r>
              <a:rPr lang="sk-SK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sk-SK" dirty="0" err="1">
                <a:solidFill>
                  <a:srgbClr val="FF0000"/>
                </a:solidFill>
                <a:latin typeface="Comic Sans MS" panose="030F0702030302020204" pitchFamily="66" charset="0"/>
              </a:rPr>
              <a:t>neues</a:t>
            </a:r>
            <a:r>
              <a:rPr lang="sk-SK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sk-SK" dirty="0" err="1">
                <a:solidFill>
                  <a:srgbClr val="FF0000"/>
                </a:solidFill>
                <a:latin typeface="Comic Sans MS" panose="030F0702030302020204" pitchFamily="66" charset="0"/>
              </a:rPr>
              <a:t>lernen</a:t>
            </a:r>
            <a:r>
              <a:rPr lang="sk-SK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endParaRPr lang="de-DE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sk-SK" sz="3600" b="1" dirty="0" err="1">
                <a:solidFill>
                  <a:srgbClr val="FF0000"/>
                </a:solidFill>
              </a:rPr>
              <a:t>Thema</a:t>
            </a:r>
            <a:r>
              <a:rPr lang="sk-SK" sz="3600" b="1" dirty="0">
                <a:solidFill>
                  <a:srgbClr val="FF0000"/>
                </a:solidFill>
              </a:rPr>
              <a:t> </a:t>
            </a:r>
            <a:r>
              <a:rPr lang="sk-SK" sz="3600" b="1" dirty="0" err="1">
                <a:solidFill>
                  <a:srgbClr val="FF0000"/>
                </a:solidFill>
              </a:rPr>
              <a:t>Nr</a:t>
            </a:r>
            <a:r>
              <a:rPr lang="sk-SK" sz="3600" b="1" dirty="0" smtClean="0">
                <a:solidFill>
                  <a:srgbClr val="FF0000"/>
                </a:solidFill>
              </a:rPr>
              <a:t>.</a:t>
            </a:r>
            <a:r>
              <a:rPr lang="de-DE" sz="3600" b="1" dirty="0" smtClean="0">
                <a:solidFill>
                  <a:srgbClr val="FF0000"/>
                </a:solidFill>
              </a:rPr>
              <a:t> 6</a:t>
            </a:r>
            <a:r>
              <a:rPr lang="sk-SK" sz="3600" b="1" dirty="0" smtClean="0">
                <a:solidFill>
                  <a:srgbClr val="FFFF00"/>
                </a:solidFill>
              </a:rPr>
              <a:t>N</a:t>
            </a:r>
            <a:endParaRPr lang="sk-SK" sz="3600" b="1" dirty="0">
              <a:solidFill>
                <a:srgbClr val="FFFF00"/>
              </a:solidFill>
            </a:endParaRPr>
          </a:p>
          <a:p>
            <a:endParaRPr lang="de-DE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4587" y="188640"/>
            <a:ext cx="1774825" cy="180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45224"/>
            <a:ext cx="1914525" cy="97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5340449"/>
            <a:ext cx="3786187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8062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Die</a:t>
            </a:r>
            <a:r>
              <a:rPr lang="sk-SK" dirty="0" smtClean="0"/>
              <a:t> </a:t>
            </a:r>
            <a:r>
              <a:rPr lang="sk-SK" dirty="0" err="1" smtClean="0"/>
              <a:t>Schule</a:t>
            </a:r>
            <a:endParaRPr lang="de-DE" dirty="0"/>
          </a:p>
        </p:txBody>
      </p:sp>
      <p:sp>
        <p:nvSpPr>
          <p:cNvPr id="5" name="Zástupný symbol obsahu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Das Schuljahr in Deutschland beginnt Ende August oder</a:t>
            </a:r>
            <a:r>
              <a:rPr lang="sk-SK" dirty="0" smtClean="0"/>
              <a:t> </a:t>
            </a:r>
            <a:r>
              <a:rPr lang="de-DE" dirty="0" smtClean="0"/>
              <a:t>Anfang September. </a:t>
            </a:r>
            <a:endParaRPr lang="sk-SK" dirty="0" smtClean="0"/>
          </a:p>
          <a:p>
            <a:r>
              <a:rPr lang="de-DE" dirty="0" smtClean="0"/>
              <a:t>Das typische Geschenk zur Einschulung</a:t>
            </a:r>
            <a:r>
              <a:rPr lang="sk-SK" dirty="0" smtClean="0"/>
              <a:t> </a:t>
            </a:r>
            <a:r>
              <a:rPr lang="de-DE" dirty="0" smtClean="0"/>
              <a:t>ist die </a:t>
            </a:r>
            <a:r>
              <a:rPr lang="de-DE" dirty="0" smtClean="0">
                <a:solidFill>
                  <a:srgbClr val="FF0000"/>
                </a:solidFill>
              </a:rPr>
              <a:t>Schultüte.</a:t>
            </a:r>
            <a:r>
              <a:rPr lang="de-DE" dirty="0" smtClean="0"/>
              <a:t> </a:t>
            </a:r>
            <a:endParaRPr lang="sk-SK" dirty="0" smtClean="0"/>
          </a:p>
          <a:p>
            <a:r>
              <a:rPr lang="de-DE" dirty="0" smtClean="0"/>
              <a:t>Diese ist mit Süßigkeiten und</a:t>
            </a:r>
            <a:r>
              <a:rPr lang="sk-SK" dirty="0" smtClean="0"/>
              <a:t> </a:t>
            </a:r>
            <a:r>
              <a:rPr lang="de-DE" dirty="0" smtClean="0"/>
              <a:t>Schulmaterial gefüllt. </a:t>
            </a:r>
            <a:endParaRPr lang="sk-SK" dirty="0" smtClean="0"/>
          </a:p>
          <a:p>
            <a:r>
              <a:rPr lang="de-DE" dirty="0" smtClean="0"/>
              <a:t>Sie wird erst in der Schule geöffnet.</a:t>
            </a:r>
            <a:endParaRPr lang="de-DE" dirty="0"/>
          </a:p>
        </p:txBody>
      </p:sp>
      <p:pic>
        <p:nvPicPr>
          <p:cNvPr id="7" name="Zástupný symbol obsahu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1628800"/>
            <a:ext cx="4536504" cy="2991619"/>
          </a:xfrm>
        </p:spPr>
      </p:pic>
      <p:cxnSp>
        <p:nvCxnSpPr>
          <p:cNvPr id="9" name="Rovná spojovacia šípka 8"/>
          <p:cNvCxnSpPr/>
          <p:nvPr/>
        </p:nvCxnSpPr>
        <p:spPr>
          <a:xfrm flipV="1">
            <a:off x="6804248" y="4149080"/>
            <a:ext cx="0" cy="18722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0" name="BlokTextu 9"/>
          <p:cNvSpPr txBox="1"/>
          <p:nvPr/>
        </p:nvSpPr>
        <p:spPr>
          <a:xfrm>
            <a:off x="5724128" y="6165304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/>
              <a:t>Die Schultüte</a:t>
            </a:r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1315349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11.11. - </a:t>
            </a:r>
            <a:r>
              <a:rPr lang="sk-SK" dirty="0" err="1" smtClean="0"/>
              <a:t>Martinstag</a:t>
            </a:r>
            <a:endParaRPr lang="de-DE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k-SK" dirty="0" smtClean="0"/>
              <a:t>Der </a:t>
            </a:r>
            <a:r>
              <a:rPr lang="sk-SK" dirty="0" err="1" smtClean="0"/>
              <a:t>Martinstag</a:t>
            </a:r>
            <a:r>
              <a:rPr lang="sk-SK" dirty="0" smtClean="0"/>
              <a:t> </a:t>
            </a:r>
            <a:r>
              <a:rPr lang="sk-SK" dirty="0" err="1" smtClean="0"/>
              <a:t>feiert</a:t>
            </a:r>
            <a:r>
              <a:rPr lang="sk-SK" dirty="0" smtClean="0"/>
              <a:t> man am 11.11. </a:t>
            </a:r>
            <a:r>
              <a:rPr lang="sk-SK" dirty="0" err="1" smtClean="0"/>
              <a:t>mit</a:t>
            </a:r>
            <a:r>
              <a:rPr lang="sk-SK" dirty="0" smtClean="0"/>
              <a:t> </a:t>
            </a:r>
            <a:r>
              <a:rPr lang="sk-SK" dirty="0" err="1" smtClean="0"/>
              <a:t>Umz</a:t>
            </a:r>
            <a:r>
              <a:rPr lang="de-DE" dirty="0" err="1" smtClean="0"/>
              <a:t>ügen</a:t>
            </a:r>
            <a:r>
              <a:rPr lang="de-DE" dirty="0" smtClean="0"/>
              <a:t>.</a:t>
            </a:r>
          </a:p>
          <a:p>
            <a:r>
              <a:rPr lang="de-DE" dirty="0" smtClean="0"/>
              <a:t>Die Kinder ziehen mit Laternen umher und singen Laternenlieder</a:t>
            </a:r>
            <a:endParaRPr lang="de-DE" dirty="0"/>
          </a:p>
        </p:txBody>
      </p:sp>
      <p:pic>
        <p:nvPicPr>
          <p:cNvPr id="5" name="Zástupný symbol obsahu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060848"/>
            <a:ext cx="4038600" cy="2019300"/>
          </a:xfrm>
        </p:spPr>
      </p:pic>
      <p:cxnSp>
        <p:nvCxnSpPr>
          <p:cNvPr id="7" name="Rovná spojovacia šípka 6"/>
          <p:cNvCxnSpPr/>
          <p:nvPr/>
        </p:nvCxnSpPr>
        <p:spPr>
          <a:xfrm flipV="1">
            <a:off x="6084168" y="3717032"/>
            <a:ext cx="576064" cy="13681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" name="BlokTextu 7"/>
          <p:cNvSpPr txBox="1"/>
          <p:nvPr/>
        </p:nvSpPr>
        <p:spPr>
          <a:xfrm>
            <a:off x="6228184" y="5229200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/>
              <a:t>Die Laterne</a:t>
            </a:r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1595965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Maibaumtradition</a:t>
            </a:r>
            <a:endParaRPr lang="de-DE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Schon früh schmückte man Häuser und Ställe mit bunten Zweigen oder kleinen Bäumen zum Schutz gegen böse Geister und Krankheiten. </a:t>
            </a:r>
          </a:p>
          <a:p>
            <a:r>
              <a:rPr lang="de-DE" dirty="0" smtClean="0"/>
              <a:t>Es ist auch eine Liebeserklärung. Der Junge baut ein Maibaum im Garten des Mädchens, das ihm gefällt</a:t>
            </a:r>
            <a:endParaRPr lang="de-DE" dirty="0"/>
          </a:p>
        </p:txBody>
      </p:sp>
      <p:pic>
        <p:nvPicPr>
          <p:cNvPr id="5" name="Zástupný symbol obsahu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5" y="1412776"/>
            <a:ext cx="3481712" cy="4347810"/>
          </a:xfrm>
        </p:spPr>
      </p:pic>
    </p:spTree>
    <p:extLst>
      <p:ext uri="{BB962C8B-B14F-4D97-AF65-F5344CB8AC3E}">
        <p14:creationId xmlns:p14="http://schemas.microsoft.com/office/powerpoint/2010/main" val="37920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r>
              <a:rPr lang="de-DE" dirty="0" smtClean="0"/>
              <a:t>Silvester und Neujahr</a:t>
            </a:r>
            <a:endParaRPr lang="de-DE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 err="1" smtClean="0"/>
              <a:t>Die</a:t>
            </a:r>
            <a:r>
              <a:rPr lang="sk-SK" dirty="0" smtClean="0"/>
              <a:t> </a:t>
            </a:r>
            <a:r>
              <a:rPr lang="sk-SK" dirty="0" err="1" smtClean="0"/>
              <a:t>Jahreswende</a:t>
            </a:r>
            <a:r>
              <a:rPr lang="sk-SK" dirty="0" smtClean="0"/>
              <a:t> </a:t>
            </a:r>
            <a:r>
              <a:rPr lang="sk-SK" dirty="0" err="1" smtClean="0"/>
              <a:t>feiert</a:t>
            </a:r>
            <a:r>
              <a:rPr lang="sk-SK" dirty="0" smtClean="0"/>
              <a:t> man</a:t>
            </a:r>
            <a:r>
              <a:rPr lang="de-DE" dirty="0" smtClean="0"/>
              <a:t> traditionell mit der Familie</a:t>
            </a:r>
            <a:r>
              <a:rPr lang="sk-SK" dirty="0" smtClean="0"/>
              <a:t> </a:t>
            </a:r>
            <a:r>
              <a:rPr lang="de-DE" dirty="0" smtClean="0"/>
              <a:t>oder mit engen Freunden. </a:t>
            </a:r>
            <a:endParaRPr lang="sk-SK" dirty="0" smtClean="0"/>
          </a:p>
          <a:p>
            <a:r>
              <a:rPr lang="de-DE" dirty="0" smtClean="0"/>
              <a:t>Man beginnt am Silvesterabend.</a:t>
            </a:r>
          </a:p>
          <a:p>
            <a:r>
              <a:rPr lang="de-DE" dirty="0" smtClean="0"/>
              <a:t>Typische Bräuche sind Bleigießen und auch</a:t>
            </a:r>
            <a:r>
              <a:rPr lang="sk-SK" dirty="0" smtClean="0"/>
              <a:t> </a:t>
            </a:r>
            <a:r>
              <a:rPr lang="de-DE" dirty="0" smtClean="0"/>
              <a:t>nächtliche Gottesdienste. </a:t>
            </a:r>
            <a:endParaRPr lang="sk-SK" dirty="0" smtClean="0"/>
          </a:p>
          <a:p>
            <a:r>
              <a:rPr lang="de-DE" dirty="0" smtClean="0"/>
              <a:t>Zum Jahreswechsel um Mitternacht</a:t>
            </a:r>
            <a:r>
              <a:rPr lang="sk-SK" dirty="0" smtClean="0"/>
              <a:t> </a:t>
            </a:r>
            <a:r>
              <a:rPr lang="de-DE" dirty="0" smtClean="0"/>
              <a:t>wird meist mit Feuerwerk, Böllern und Glocken</a:t>
            </a:r>
            <a:r>
              <a:rPr lang="sk-SK" dirty="0" smtClean="0"/>
              <a:t> </a:t>
            </a:r>
            <a:r>
              <a:rPr lang="sk-SK" dirty="0" err="1" smtClean="0"/>
              <a:t>geläut</a:t>
            </a:r>
            <a:r>
              <a:rPr lang="sk-SK" dirty="0" smtClean="0"/>
              <a:t> </a:t>
            </a:r>
            <a:r>
              <a:rPr lang="sk-SK" dirty="0" err="1" smtClean="0"/>
              <a:t>gefeiert</a:t>
            </a:r>
            <a:r>
              <a:rPr lang="sk-SK" dirty="0" smtClean="0"/>
              <a:t> </a:t>
            </a:r>
            <a:r>
              <a:rPr lang="sk-SK" dirty="0" err="1" smtClean="0"/>
              <a:t>und</a:t>
            </a:r>
            <a:r>
              <a:rPr lang="sk-SK" dirty="0" smtClean="0"/>
              <a:t> </a:t>
            </a:r>
            <a:r>
              <a:rPr lang="sk-SK" dirty="0" err="1" smtClean="0"/>
              <a:t>mit</a:t>
            </a:r>
            <a:r>
              <a:rPr lang="sk-SK" dirty="0" smtClean="0"/>
              <a:t> Sekt </a:t>
            </a:r>
            <a:r>
              <a:rPr lang="sk-SK" dirty="0" err="1" smtClean="0"/>
              <a:t>angestossen</a:t>
            </a:r>
            <a:r>
              <a:rPr lang="sk-SK" dirty="0" smtClean="0"/>
              <a:t>.</a:t>
            </a:r>
            <a:endParaRPr lang="de-DE" dirty="0"/>
          </a:p>
        </p:txBody>
      </p:sp>
      <p:pic>
        <p:nvPicPr>
          <p:cNvPr id="5" name="Zástupný symbol obsahu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461451"/>
            <a:ext cx="4038600" cy="2803461"/>
          </a:xfrm>
        </p:spPr>
      </p:pic>
      <p:cxnSp>
        <p:nvCxnSpPr>
          <p:cNvPr id="7" name="Rovná spojovacia šípka 6"/>
          <p:cNvCxnSpPr/>
          <p:nvPr/>
        </p:nvCxnSpPr>
        <p:spPr>
          <a:xfrm flipH="1">
            <a:off x="6844564" y="1772816"/>
            <a:ext cx="576064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BlokTextu 9"/>
          <p:cNvSpPr txBox="1"/>
          <p:nvPr/>
        </p:nvSpPr>
        <p:spPr>
          <a:xfrm>
            <a:off x="6228184" y="1412776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solidFill>
                  <a:srgbClr val="0070C0"/>
                </a:solidFill>
              </a:rPr>
              <a:t>Das Feuerwerk</a:t>
            </a:r>
            <a:endParaRPr lang="de-DE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251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Gl</a:t>
            </a:r>
            <a:r>
              <a:rPr lang="de-DE" dirty="0" err="1" smtClean="0"/>
              <a:t>ücksbringer</a:t>
            </a:r>
            <a:endParaRPr lang="de-DE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 smtClean="0"/>
              <a:t>Zum Jahreswechsel verkauft man viele Glückbringer.</a:t>
            </a:r>
          </a:p>
          <a:p>
            <a:r>
              <a:rPr lang="de-DE" i="1" dirty="0"/>
              <a:t>Das </a:t>
            </a:r>
            <a:r>
              <a:rPr lang="de-DE" i="1" dirty="0" smtClean="0"/>
              <a:t>Hufeisen</a:t>
            </a:r>
          </a:p>
          <a:p>
            <a:r>
              <a:rPr lang="de-DE" i="1" dirty="0" smtClean="0"/>
              <a:t>Das Glücksschwein</a:t>
            </a:r>
          </a:p>
          <a:p>
            <a:r>
              <a:rPr lang="de-DE" i="1" dirty="0"/>
              <a:t>Der </a:t>
            </a:r>
            <a:r>
              <a:rPr lang="de-DE" i="1" dirty="0" smtClean="0"/>
              <a:t>Marienkäfer</a:t>
            </a:r>
          </a:p>
          <a:p>
            <a:r>
              <a:rPr lang="de-DE" i="1" dirty="0"/>
              <a:t>Der </a:t>
            </a:r>
            <a:r>
              <a:rPr lang="de-DE" i="1" dirty="0" smtClean="0"/>
              <a:t>Schornsteinfeger</a:t>
            </a:r>
          </a:p>
          <a:p>
            <a:r>
              <a:rPr lang="de-DE" i="1" dirty="0"/>
              <a:t>Das vierblättrige Kleeblatt</a:t>
            </a:r>
          </a:p>
        </p:txBody>
      </p:sp>
      <p:pic>
        <p:nvPicPr>
          <p:cNvPr id="5" name="Zástupný symbol obsahu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844824"/>
            <a:ext cx="3584398" cy="3600400"/>
          </a:xfrm>
        </p:spPr>
      </p:pic>
    </p:spTree>
    <p:extLst>
      <p:ext uri="{BB962C8B-B14F-4D97-AF65-F5344CB8AC3E}">
        <p14:creationId xmlns:p14="http://schemas.microsoft.com/office/powerpoint/2010/main" val="2952968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 smtClean="0"/>
              <a:t>Wunschformel</a:t>
            </a:r>
            <a:r>
              <a:rPr lang="sk-SK" dirty="0" smtClean="0"/>
              <a:t> </a:t>
            </a:r>
            <a:r>
              <a:rPr lang="de-DE" dirty="0" smtClean="0"/>
              <a:t>für das gute Gelingen</a:t>
            </a:r>
            <a:endParaRPr lang="de-DE" dirty="0"/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 smtClean="0"/>
              <a:t>Viel Erfolg</a:t>
            </a:r>
            <a:endParaRPr lang="de-DE" dirty="0" smtClean="0"/>
          </a:p>
          <a:p>
            <a:r>
              <a:rPr lang="de-DE" b="1" dirty="0" smtClean="0"/>
              <a:t>Hals – und Beinbruch</a:t>
            </a:r>
          </a:p>
          <a:p>
            <a:endParaRPr lang="de-DE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068960"/>
            <a:ext cx="5143500" cy="288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3731016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197</Words>
  <Application>Microsoft Office PowerPoint</Application>
  <PresentationFormat>Prezentácia na obrazovke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Motív Office</vt:lpstr>
      <vt:lpstr>Spielend neues lernen </vt:lpstr>
      <vt:lpstr>Die Schule</vt:lpstr>
      <vt:lpstr>11.11. - Martinstag</vt:lpstr>
      <vt:lpstr>Maibaumtradition</vt:lpstr>
      <vt:lpstr>Silvester und Neujahr</vt:lpstr>
      <vt:lpstr>Glücksbringer</vt:lpstr>
      <vt:lpstr>Wunschformel für das gute Gelingen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Acer01</dc:creator>
  <cp:lastModifiedBy>Acer01</cp:lastModifiedBy>
  <cp:revision>7</cp:revision>
  <dcterms:created xsi:type="dcterms:W3CDTF">2018-11-26T10:07:14Z</dcterms:created>
  <dcterms:modified xsi:type="dcterms:W3CDTF">2018-11-27T11:11:57Z</dcterms:modified>
</cp:coreProperties>
</file>