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911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966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384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049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66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285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148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004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062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47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811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A459F-009E-4263-A379-53760BBE0D28}" type="datetimeFigureOut">
              <a:rPr lang="sk-SK" smtClean="0"/>
              <a:t>9.11.2018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CBEDD-BD04-4D38-9E8E-0037B6D9FDF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02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Spielend neues lernen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sk-SK" dirty="0" err="1" smtClean="0"/>
              <a:t>Feste</a:t>
            </a:r>
            <a:r>
              <a:rPr lang="sk-SK" dirty="0" smtClean="0"/>
              <a:t> </a:t>
            </a:r>
            <a:r>
              <a:rPr lang="sk-SK" dirty="0" err="1" smtClean="0"/>
              <a:t>und</a:t>
            </a:r>
            <a:r>
              <a:rPr lang="sk-SK" dirty="0" smtClean="0"/>
              <a:t> </a:t>
            </a:r>
            <a:r>
              <a:rPr lang="sk-SK" dirty="0" err="1" smtClean="0"/>
              <a:t>Bräuche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/>
              <a:t>Thema</a:t>
            </a:r>
            <a:r>
              <a:rPr lang="sk-SK" dirty="0"/>
              <a:t> </a:t>
            </a:r>
            <a:r>
              <a:rPr lang="sk-SK" dirty="0" err="1"/>
              <a:t>Nr</a:t>
            </a:r>
            <a:r>
              <a:rPr lang="sk-SK" dirty="0"/>
              <a:t>. </a:t>
            </a:r>
            <a:r>
              <a:rPr lang="de-DE" dirty="0" smtClean="0"/>
              <a:t>7</a:t>
            </a:r>
            <a:endParaRPr lang="sk-SK" dirty="0"/>
          </a:p>
          <a:p>
            <a:r>
              <a:rPr lang="sk-SK" dirty="0" err="1"/>
              <a:t>Feste</a:t>
            </a:r>
            <a:r>
              <a:rPr lang="sk-SK" dirty="0"/>
              <a:t> </a:t>
            </a:r>
            <a:r>
              <a:rPr lang="sk-SK" dirty="0" err="1"/>
              <a:t>und</a:t>
            </a:r>
            <a:r>
              <a:rPr lang="sk-SK" dirty="0"/>
              <a:t> </a:t>
            </a:r>
            <a:r>
              <a:rPr lang="sk-SK"/>
              <a:t>Bräuche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24" y="332656"/>
            <a:ext cx="17748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33256"/>
            <a:ext cx="19145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33256"/>
            <a:ext cx="37861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51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 Ostern…</a:t>
            </a:r>
            <a:endParaRPr lang="sk-SK" dirty="0"/>
          </a:p>
        </p:txBody>
      </p:sp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bemalen die Ostereier.</a:t>
            </a:r>
          </a:p>
          <a:p>
            <a:r>
              <a:rPr lang="de-DE" dirty="0" smtClean="0"/>
              <a:t>Wir machen einen </a:t>
            </a:r>
            <a:r>
              <a:rPr lang="sk-SK" dirty="0" err="1" smtClean="0"/>
              <a:t>Osterns</a:t>
            </a:r>
            <a:r>
              <a:rPr lang="de-DE" dirty="0" err="1" smtClean="0"/>
              <a:t>trauß</a:t>
            </a:r>
            <a:r>
              <a:rPr lang="de-DE" dirty="0" smtClean="0"/>
              <a:t>.</a:t>
            </a:r>
          </a:p>
          <a:p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09" y="3429000"/>
            <a:ext cx="6667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machen</a:t>
            </a:r>
            <a:r>
              <a:rPr lang="sk-SK" dirty="0" smtClean="0"/>
              <a:t> </a:t>
            </a:r>
            <a:r>
              <a:rPr lang="sk-SK" dirty="0" err="1" smtClean="0"/>
              <a:t>einen</a:t>
            </a:r>
            <a:r>
              <a:rPr lang="sk-SK" dirty="0" smtClean="0"/>
              <a:t> </a:t>
            </a:r>
            <a:r>
              <a:rPr lang="sk-SK" dirty="0" err="1" smtClean="0"/>
              <a:t>Osterstrauß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686647" cy="468664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4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Kinder</a:t>
            </a:r>
            <a:r>
              <a:rPr lang="sk-SK" dirty="0" smtClean="0"/>
              <a:t> </a:t>
            </a:r>
            <a:r>
              <a:rPr lang="sk-SK" dirty="0" err="1" smtClean="0"/>
              <a:t>suchen</a:t>
            </a:r>
            <a:r>
              <a:rPr lang="sk-SK" dirty="0" smtClean="0"/>
              <a:t> </a:t>
            </a:r>
            <a:r>
              <a:rPr lang="sk-SK" dirty="0" err="1" smtClean="0"/>
              <a:t>Ostereier</a:t>
            </a:r>
            <a:r>
              <a:rPr lang="sk-SK" dirty="0" smtClean="0"/>
              <a:t> 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0056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8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Karneval</a:t>
            </a:r>
            <a:endParaRPr lang="sk-SK" dirty="0"/>
          </a:p>
        </p:txBody>
      </p:sp>
      <p:sp>
        <p:nvSpPr>
          <p:cNvPr id="4" name="Vývojový diagram: spojnica 3"/>
          <p:cNvSpPr/>
          <p:nvPr/>
        </p:nvSpPr>
        <p:spPr>
          <a:xfrm>
            <a:off x="6516216" y="4067409"/>
            <a:ext cx="648072" cy="57606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48" y="2060848"/>
            <a:ext cx="646232" cy="57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55057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21087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43" y="3216162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30100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71" y="986491"/>
            <a:ext cx="6461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ĺžnik 4"/>
          <p:cNvSpPr/>
          <p:nvPr/>
        </p:nvSpPr>
        <p:spPr>
          <a:xfrm>
            <a:off x="727091" y="1554674"/>
            <a:ext cx="80376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400" dirty="0" err="1" smtClean="0"/>
              <a:t>Die</a:t>
            </a:r>
            <a:r>
              <a:rPr lang="sk-SK" sz="4400" dirty="0" smtClean="0"/>
              <a:t> </a:t>
            </a:r>
            <a:r>
              <a:rPr lang="sk-SK" sz="4400" dirty="0" err="1" smtClean="0"/>
              <a:t>Karnevalssaison</a:t>
            </a:r>
            <a:r>
              <a:rPr lang="sk-SK" sz="4400" dirty="0" smtClean="0"/>
              <a:t> </a:t>
            </a:r>
            <a:r>
              <a:rPr lang="sk-SK" sz="4400" dirty="0" err="1" smtClean="0"/>
              <a:t>beginnt</a:t>
            </a:r>
            <a:endParaRPr lang="sk-SK" sz="4400" dirty="0" smtClean="0"/>
          </a:p>
          <a:p>
            <a:endParaRPr lang="sk-SK" sz="4400" dirty="0" smtClean="0"/>
          </a:p>
          <a:p>
            <a:r>
              <a:rPr lang="de-DE" sz="4400" dirty="0" smtClean="0"/>
              <a:t>am 11.11. um 11:11 Uhr</a:t>
            </a:r>
          </a:p>
          <a:p>
            <a:endParaRPr lang="sk-SK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9" y="3830100"/>
            <a:ext cx="3850362" cy="281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93" y="4662395"/>
            <a:ext cx="148571" cy="13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79" y="4116643"/>
            <a:ext cx="323056" cy="28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93" y="5517232"/>
            <a:ext cx="74285" cy="6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263632"/>
            <a:ext cx="430089" cy="3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34" y="5877272"/>
            <a:ext cx="323056" cy="28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79" y="5081112"/>
            <a:ext cx="420822" cy="37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42" y="6115475"/>
            <a:ext cx="423563" cy="3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6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Die Fasching</a:t>
            </a:r>
            <a:r>
              <a:rPr lang="sk-SK" dirty="0" smtClean="0"/>
              <a:t>s</a:t>
            </a:r>
            <a:r>
              <a:rPr lang="de-DE" dirty="0" err="1" smtClean="0"/>
              <a:t>tradition</a:t>
            </a:r>
            <a:r>
              <a:rPr lang="de-DE" dirty="0" smtClean="0"/>
              <a:t>  - die Konfetti, Luftschlangen und Bonbons </a:t>
            </a:r>
            <a:r>
              <a:rPr lang="sk-SK" dirty="0" err="1" smtClean="0"/>
              <a:t>zu</a:t>
            </a:r>
            <a:r>
              <a:rPr lang="sk-SK" dirty="0" smtClean="0"/>
              <a:t> </a:t>
            </a:r>
            <a:r>
              <a:rPr lang="de-DE" dirty="0" smtClean="0"/>
              <a:t>werfen</a:t>
            </a:r>
            <a:endParaRPr lang="sk-SK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12381"/>
          <a:stretch/>
        </p:blipFill>
        <p:spPr bwMode="auto">
          <a:xfrm>
            <a:off x="758859" y="1151166"/>
            <a:ext cx="3021054" cy="283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88" y="1614497"/>
            <a:ext cx="1656184" cy="224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79" y="4077725"/>
            <a:ext cx="3595646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27584" y="335699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Luftschlange</a:t>
            </a:r>
            <a:endParaRPr lang="sk-SK" sz="2800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4932040" y="170080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Die Konfetti</a:t>
            </a:r>
            <a:endParaRPr lang="sk-SK" sz="32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4932040" y="6381328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                    </a:t>
            </a:r>
            <a:r>
              <a:rPr lang="de-DE" sz="2400" b="1" dirty="0" smtClean="0"/>
              <a:t>Die Bonbons</a:t>
            </a:r>
            <a:endParaRPr lang="sk-SK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 t="66295" r="7917" b="4916"/>
          <a:stretch/>
        </p:blipFill>
        <p:spPr bwMode="auto">
          <a:xfrm rot="2673381">
            <a:off x="2357709" y="4568165"/>
            <a:ext cx="223303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39552" y="55892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Der </a:t>
            </a:r>
            <a:r>
              <a:rPr lang="sk-SK" sz="2800" b="1" dirty="0" err="1" smtClean="0"/>
              <a:t>Luftr</a:t>
            </a:r>
            <a:r>
              <a:rPr lang="de-DE" sz="2800" b="1" dirty="0" err="1" smtClean="0"/>
              <a:t>üssel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2500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1162050"/>
          </a:xfrm>
        </p:spPr>
        <p:txBody>
          <a:bodyPr>
            <a:noAutofit/>
          </a:bodyPr>
          <a:lstStyle/>
          <a:p>
            <a:r>
              <a:rPr lang="sk-SK" sz="4000" dirty="0" err="1" smtClean="0"/>
              <a:t>Was</a:t>
            </a:r>
            <a:r>
              <a:rPr lang="sk-SK" sz="4000" dirty="0" smtClean="0"/>
              <a:t> </a:t>
            </a:r>
            <a:r>
              <a:rPr lang="sk-SK" sz="4000" dirty="0" err="1" smtClean="0"/>
              <a:t>machen</a:t>
            </a:r>
            <a:r>
              <a:rPr lang="sk-SK" sz="4000" dirty="0" smtClean="0"/>
              <a:t> </a:t>
            </a:r>
            <a:r>
              <a:rPr lang="sk-SK" sz="4000" dirty="0" err="1" smtClean="0"/>
              <a:t>wir</a:t>
            </a:r>
            <a:r>
              <a:rPr lang="sk-SK" sz="4000" dirty="0" smtClean="0"/>
              <a:t>, </a:t>
            </a:r>
            <a:r>
              <a:rPr lang="sk-SK" sz="4000" dirty="0" err="1" smtClean="0"/>
              <a:t>die</a:t>
            </a:r>
            <a:r>
              <a:rPr lang="sk-SK" sz="4000" dirty="0" smtClean="0"/>
              <a:t> </a:t>
            </a:r>
            <a:r>
              <a:rPr lang="sk-SK" sz="4000" dirty="0" err="1" smtClean="0"/>
              <a:t>Deutschen</a:t>
            </a:r>
            <a:r>
              <a:rPr lang="sk-SK" sz="4000" dirty="0" smtClean="0"/>
              <a:t> </a:t>
            </a:r>
            <a:r>
              <a:rPr lang="sk-SK" sz="4000" dirty="0" err="1" smtClean="0"/>
              <a:t>zu</a:t>
            </a:r>
            <a:r>
              <a:rPr lang="sk-SK" sz="4000" dirty="0" smtClean="0"/>
              <a:t> Karneval?</a:t>
            </a:r>
            <a:endParaRPr lang="sk-SK" sz="4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196752"/>
            <a:ext cx="5111750" cy="340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>
          <a:xfrm>
            <a:off x="457200" y="4869160"/>
            <a:ext cx="8291264" cy="1257003"/>
          </a:xfrm>
        </p:spPr>
        <p:txBody>
          <a:bodyPr>
            <a:noAutofit/>
          </a:bodyPr>
          <a:lstStyle/>
          <a:p>
            <a:r>
              <a:rPr lang="sk-SK" sz="4800" dirty="0" err="1" smtClean="0"/>
              <a:t>Wir</a:t>
            </a:r>
            <a:r>
              <a:rPr lang="sk-SK" sz="4800" dirty="0" smtClean="0"/>
              <a:t> </a:t>
            </a:r>
            <a:r>
              <a:rPr lang="sk-SK" sz="4800" dirty="0" err="1" smtClean="0"/>
              <a:t>vekleiden</a:t>
            </a:r>
            <a:r>
              <a:rPr lang="sk-SK" sz="4800" dirty="0" smtClean="0"/>
              <a:t> </a:t>
            </a:r>
            <a:r>
              <a:rPr lang="sk-SK" sz="4800" dirty="0" err="1" smtClean="0"/>
              <a:t>uns</a:t>
            </a:r>
            <a:r>
              <a:rPr lang="sk-SK" sz="4800" dirty="0" smtClean="0"/>
              <a:t>.</a:t>
            </a:r>
          </a:p>
          <a:p>
            <a:r>
              <a:rPr lang="sk-SK" sz="4800" dirty="0" err="1" smtClean="0"/>
              <a:t>Wir</a:t>
            </a:r>
            <a:r>
              <a:rPr lang="sk-SK" sz="4800" dirty="0" smtClean="0"/>
              <a:t> </a:t>
            </a:r>
            <a:r>
              <a:rPr lang="sk-SK" sz="4800" dirty="0" err="1" smtClean="0"/>
              <a:t>tragen</a:t>
            </a:r>
            <a:r>
              <a:rPr lang="sk-SK" sz="4800" dirty="0" smtClean="0"/>
              <a:t> </a:t>
            </a:r>
            <a:r>
              <a:rPr lang="sk-SK" sz="4800" dirty="0" err="1" smtClean="0"/>
              <a:t>Masken</a:t>
            </a:r>
            <a:r>
              <a:rPr lang="sk-SK" sz="4800" dirty="0" smtClean="0"/>
              <a:t>.</a:t>
            </a:r>
            <a:endParaRPr lang="sk-SK" sz="4800" dirty="0"/>
          </a:p>
        </p:txBody>
      </p:sp>
    </p:spTree>
    <p:extLst>
      <p:ext uri="{BB962C8B-B14F-4D97-AF65-F5344CB8AC3E}">
        <p14:creationId xmlns:p14="http://schemas.microsoft.com/office/powerpoint/2010/main" val="27273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Was</a:t>
            </a:r>
            <a:r>
              <a:rPr lang="sk-SK" dirty="0" smtClean="0"/>
              <a:t> </a:t>
            </a:r>
            <a:r>
              <a:rPr lang="sk-SK" dirty="0" err="1" smtClean="0"/>
              <a:t>machen</a:t>
            </a:r>
            <a:r>
              <a:rPr lang="sk-SK" dirty="0" smtClean="0"/>
              <a:t> </a:t>
            </a:r>
            <a:r>
              <a:rPr lang="sk-SK" dirty="0" err="1" smtClean="0"/>
              <a:t>wir</a:t>
            </a:r>
            <a:r>
              <a:rPr lang="sk-SK" dirty="0" smtClean="0"/>
              <a:t> in </a:t>
            </a:r>
            <a:r>
              <a:rPr lang="sk-SK" dirty="0" err="1" smtClean="0"/>
              <a:t>Deutschland</a:t>
            </a:r>
            <a:r>
              <a:rPr lang="sk-SK" dirty="0" smtClean="0"/>
              <a:t>?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dekorieren</a:t>
            </a:r>
            <a:r>
              <a:rPr lang="sk-SK" dirty="0" smtClean="0"/>
              <a:t>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Wagen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/>
              <a:t> </a:t>
            </a:r>
            <a:r>
              <a:rPr lang="sk-SK" dirty="0" err="1" smtClean="0"/>
              <a:t>sammeln</a:t>
            </a:r>
            <a:r>
              <a:rPr lang="sk-SK" dirty="0" smtClean="0"/>
              <a:t>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Bonbons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572816"/>
            <a:ext cx="2944415" cy="29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373501"/>
            <a:ext cx="4041775" cy="155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1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Wie</a:t>
            </a:r>
            <a:r>
              <a:rPr lang="sk-SK" dirty="0" smtClean="0"/>
              <a:t> </a:t>
            </a:r>
            <a:r>
              <a:rPr lang="sk-SK" dirty="0" err="1" smtClean="0"/>
              <a:t>feiefn</a:t>
            </a:r>
            <a:r>
              <a:rPr lang="sk-SK" dirty="0" smtClean="0"/>
              <a:t> </a:t>
            </a:r>
            <a:r>
              <a:rPr lang="sk-SK" dirty="0" err="1" smtClean="0"/>
              <a:t>wir</a:t>
            </a:r>
            <a:r>
              <a:rPr lang="sk-SK" dirty="0" smtClean="0"/>
              <a:t> Karneval?</a:t>
            </a:r>
            <a:endParaRPr lang="sk-SK" dirty="0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Wir</a:t>
            </a:r>
            <a:r>
              <a:rPr lang="sk-SK" dirty="0"/>
              <a:t> </a:t>
            </a:r>
            <a:r>
              <a:rPr lang="sk-SK" dirty="0" err="1"/>
              <a:t>machen</a:t>
            </a:r>
            <a:r>
              <a:rPr lang="sk-SK" dirty="0"/>
              <a:t> </a:t>
            </a:r>
            <a:r>
              <a:rPr lang="sk-SK" dirty="0" err="1"/>
              <a:t>einen</a:t>
            </a:r>
            <a:r>
              <a:rPr lang="sk-SK" dirty="0"/>
              <a:t> </a:t>
            </a:r>
            <a:r>
              <a:rPr lang="sk-SK" dirty="0" err="1"/>
              <a:t>Umzug</a:t>
            </a:r>
            <a:r>
              <a:rPr lang="sk-SK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56526"/>
            <a:ext cx="4040188" cy="338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textu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essen</a:t>
            </a:r>
            <a:r>
              <a:rPr lang="sk-SK" dirty="0" smtClean="0"/>
              <a:t> </a:t>
            </a:r>
            <a:r>
              <a:rPr lang="sk-SK" dirty="0" err="1" smtClean="0"/>
              <a:t>Berliner</a:t>
            </a:r>
            <a:endParaRPr lang="sk-SK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804402"/>
            <a:ext cx="4041775" cy="269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Weihnachten</a:t>
            </a:r>
            <a:endParaRPr lang="sk-S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392488" cy="293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11560" y="4725144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err="1" smtClean="0"/>
              <a:t>Frohe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Weihnachten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und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ein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gl</a:t>
            </a:r>
            <a:r>
              <a:rPr lang="de-DE" sz="3200" b="1" dirty="0" err="1" smtClean="0"/>
              <a:t>ückliches</a:t>
            </a:r>
            <a:r>
              <a:rPr lang="de-DE" sz="3200" b="1" dirty="0" smtClean="0"/>
              <a:t> neues Jahr.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2901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 Weihnachten</a:t>
            </a:r>
            <a:endParaRPr lang="sk-S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3528" y="54452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sk-SK" dirty="0" smtClean="0"/>
              <a:t>     </a:t>
            </a:r>
            <a:r>
              <a:rPr lang="de-DE" sz="3600" b="1" dirty="0" smtClean="0"/>
              <a:t>Sie schmückt den Weihnachtsbaum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22007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/>
              <a:t>Der </a:t>
            </a:r>
            <a:r>
              <a:rPr lang="sk-SK" sz="4800" b="1" dirty="0" err="1" smtClean="0"/>
              <a:t>Weinachtsbaum</a:t>
            </a:r>
            <a:endParaRPr lang="sk-SK" sz="4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4032448" cy="464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>
            <a:off x="2827396" y="1988840"/>
            <a:ext cx="1152128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>
            <a:off x="1691680" y="4365104"/>
            <a:ext cx="129614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32673"/>
            <a:ext cx="1885817" cy="142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ovná spojovacia šípka 9"/>
          <p:cNvCxnSpPr>
            <a:endCxn id="2051" idx="0"/>
          </p:cNvCxnSpPr>
          <p:nvPr/>
        </p:nvCxnSpPr>
        <p:spPr>
          <a:xfrm flipH="1">
            <a:off x="6883061" y="3789040"/>
            <a:ext cx="353235" cy="16436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683568" y="1628800"/>
            <a:ext cx="214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Der </a:t>
            </a:r>
            <a:r>
              <a:rPr lang="sk-SK" sz="3200" b="1" dirty="0" err="1" smtClean="0"/>
              <a:t>Stern</a:t>
            </a:r>
            <a:endParaRPr lang="sk-SK" sz="3200" b="1" dirty="0"/>
          </a:p>
        </p:txBody>
      </p:sp>
      <p:sp>
        <p:nvSpPr>
          <p:cNvPr id="13" name="BlokTextu 12"/>
          <p:cNvSpPr txBox="1"/>
          <p:nvPr/>
        </p:nvSpPr>
        <p:spPr>
          <a:xfrm>
            <a:off x="0" y="3789040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/>
              <a:t>Die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Weihnachtskugel</a:t>
            </a:r>
            <a:endParaRPr lang="sk-SK" sz="2400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6660232" y="328498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/>
              <a:t>Das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Geschenk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9272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Adventskranz</a:t>
            </a:r>
            <a:endParaRPr lang="sk-S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307596" cy="42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971600" y="58772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                 </a:t>
            </a:r>
            <a:r>
              <a:rPr lang="de-DE" b="1" dirty="0" smtClean="0"/>
              <a:t>Jeden Sonntag zünden wir eine Kerze an.</a:t>
            </a:r>
            <a:endParaRPr lang="sk-SK" b="1" dirty="0"/>
          </a:p>
        </p:txBody>
      </p:sp>
      <p:cxnSp>
        <p:nvCxnSpPr>
          <p:cNvPr id="6" name="Rovná spojovacia šípka 5"/>
          <p:cNvCxnSpPr/>
          <p:nvPr/>
        </p:nvCxnSpPr>
        <p:spPr>
          <a:xfrm>
            <a:off x="796008" y="1503948"/>
            <a:ext cx="1759768" cy="106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107504" y="98072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Die Kerze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7039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6" y="188640"/>
            <a:ext cx="4038600" cy="222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467544" y="357720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Plätzchen backen</a:t>
            </a:r>
            <a:endParaRPr lang="sk-SK" sz="2800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24" y="188640"/>
            <a:ext cx="4038600" cy="23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4427984" y="357720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             </a:t>
            </a:r>
            <a:r>
              <a:rPr lang="de-DE" sz="2800" b="1" dirty="0" smtClean="0"/>
              <a:t>Lebkuchen backen</a:t>
            </a:r>
            <a:endParaRPr lang="sk-SK" sz="28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772816"/>
            <a:ext cx="297681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611560" y="530120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/>
              <a:t>Wir backen Plätzchen und Lebkuchen für das Weihnachtsfest</a:t>
            </a:r>
            <a:r>
              <a:rPr lang="de-DE" sz="2400" b="1" dirty="0" smtClean="0"/>
              <a:t>.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5213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singen</a:t>
            </a:r>
            <a:r>
              <a:rPr lang="sk-SK" dirty="0" smtClean="0"/>
              <a:t> </a:t>
            </a:r>
            <a:r>
              <a:rPr lang="sk-SK" dirty="0" err="1" smtClean="0"/>
              <a:t>Weihnachtslieder</a:t>
            </a:r>
            <a:endParaRPr lang="sk-SK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60848"/>
            <a:ext cx="36908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obsahu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>
                <a:solidFill>
                  <a:srgbClr val="FFFF00"/>
                </a:solidFill>
              </a:rPr>
              <a:t>  </a:t>
            </a:r>
            <a:r>
              <a:rPr lang="de-DE" dirty="0" smtClean="0">
                <a:solidFill>
                  <a:srgbClr val="FFFF00"/>
                </a:solidFill>
              </a:rPr>
              <a:t>Stille Nacht, heilige Nacht</a:t>
            </a:r>
          </a:p>
          <a:p>
            <a:pPr marL="0" indent="0">
              <a:buNone/>
            </a:pPr>
            <a:r>
              <a:rPr lang="de-DE" dirty="0" smtClean="0"/>
              <a:t>Stille Nacht, heilige Nacht!</a:t>
            </a:r>
          </a:p>
          <a:p>
            <a:pPr marL="0" indent="0">
              <a:buNone/>
            </a:pPr>
            <a:r>
              <a:rPr lang="de-DE" dirty="0" smtClean="0"/>
              <a:t>Alles schläft, einsam wacht</a:t>
            </a:r>
          </a:p>
          <a:p>
            <a:pPr marL="0" indent="0">
              <a:buNone/>
            </a:pPr>
            <a:r>
              <a:rPr lang="de-DE" dirty="0" smtClean="0"/>
              <a:t>Nur das traute hochheilige Paar.</a:t>
            </a:r>
          </a:p>
          <a:p>
            <a:pPr marL="0" indent="0">
              <a:buNone/>
            </a:pPr>
            <a:r>
              <a:rPr lang="de-DE" dirty="0" smtClean="0"/>
              <a:t>Holder Knabe im lockigen Haar,</a:t>
            </a:r>
          </a:p>
          <a:p>
            <a:pPr marL="0" indent="0">
              <a:buNone/>
            </a:pPr>
            <a:r>
              <a:rPr lang="de-DE" dirty="0" smtClean="0"/>
              <a:t>Schlaf in himmlischer Ruh!</a:t>
            </a:r>
          </a:p>
          <a:p>
            <a:pPr marL="0" indent="0">
              <a:buNone/>
            </a:pPr>
            <a:r>
              <a:rPr lang="de-DE" dirty="0" smtClean="0"/>
              <a:t>Schlaf in himmlischer Ruh!</a:t>
            </a:r>
          </a:p>
        </p:txBody>
      </p:sp>
    </p:spTree>
    <p:extLst>
      <p:ext uri="{BB962C8B-B14F-4D97-AF65-F5344CB8AC3E}">
        <p14:creationId xmlns:p14="http://schemas.microsoft.com/office/powerpoint/2010/main" val="20750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bekommen</a:t>
            </a:r>
            <a:r>
              <a:rPr lang="sk-SK" dirty="0" smtClean="0"/>
              <a:t> </a:t>
            </a:r>
            <a:r>
              <a:rPr lang="sk-SK" dirty="0" err="1" smtClean="0"/>
              <a:t>Geschenke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err="1" smtClean="0"/>
              <a:t>Wir</a:t>
            </a:r>
            <a:r>
              <a:rPr lang="sk-SK" dirty="0" smtClean="0"/>
              <a:t> </a:t>
            </a:r>
            <a:r>
              <a:rPr lang="sk-SK" dirty="0" err="1" smtClean="0"/>
              <a:t>packen</a:t>
            </a:r>
            <a:r>
              <a:rPr lang="sk-SK" dirty="0" smtClean="0"/>
              <a:t> </a:t>
            </a:r>
            <a:r>
              <a:rPr lang="sk-SK" dirty="0" err="1" smtClean="0"/>
              <a:t>die</a:t>
            </a:r>
            <a:r>
              <a:rPr lang="sk-SK" dirty="0" smtClean="0"/>
              <a:t> </a:t>
            </a:r>
            <a:r>
              <a:rPr lang="sk-SK" dirty="0" err="1" smtClean="0"/>
              <a:t>Geschenke</a:t>
            </a:r>
            <a:r>
              <a:rPr lang="sk-SK" dirty="0" smtClean="0"/>
              <a:t> </a:t>
            </a:r>
            <a:r>
              <a:rPr lang="sk-SK" dirty="0" err="1" smtClean="0"/>
              <a:t>aus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err="1" smtClean="0"/>
              <a:t>Das</a:t>
            </a:r>
            <a:r>
              <a:rPr lang="sk-SK" dirty="0" smtClean="0"/>
              <a:t> </a:t>
            </a:r>
            <a:r>
              <a:rPr lang="sk-SK" dirty="0" err="1" smtClean="0"/>
              <a:t>Christkind</a:t>
            </a:r>
            <a:r>
              <a:rPr lang="sk-SK" dirty="0" smtClean="0"/>
              <a:t> </a:t>
            </a:r>
            <a:r>
              <a:rPr lang="sk-SK" dirty="0" err="1" smtClean="0"/>
              <a:t>bringt</a:t>
            </a:r>
            <a:r>
              <a:rPr lang="sk-SK" dirty="0" smtClean="0"/>
              <a:t> </a:t>
            </a:r>
            <a:r>
              <a:rPr lang="sk-SK" dirty="0" err="1" smtClean="0"/>
              <a:t>uns</a:t>
            </a:r>
            <a:r>
              <a:rPr lang="sk-SK" dirty="0" smtClean="0"/>
              <a:t> </a:t>
            </a:r>
            <a:r>
              <a:rPr lang="sk-SK" dirty="0" err="1" smtClean="0"/>
              <a:t>Geschenke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0386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5536" y="501317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err="1" smtClean="0"/>
              <a:t>Wir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feiern</a:t>
            </a:r>
            <a:r>
              <a:rPr lang="sk-SK" sz="3200" b="1" dirty="0" smtClean="0"/>
              <a:t> am 24.12. </a:t>
            </a:r>
            <a:r>
              <a:rPr lang="sk-SK" sz="3200" b="1" dirty="0" err="1" smtClean="0"/>
              <a:t>den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Heiligabend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3449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O</a:t>
            </a:r>
            <a:r>
              <a:rPr lang="sk-SK" dirty="0" err="1" smtClean="0"/>
              <a:t>stern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Wir feiern Ostern im Frühling.</a:t>
            </a:r>
          </a:p>
          <a:p>
            <a:endParaRPr lang="de-DE" dirty="0"/>
          </a:p>
          <a:p>
            <a:r>
              <a:rPr lang="de-DE" dirty="0" smtClean="0"/>
              <a:t>Wir wünschen uns ,,Frohe Ostern,,</a:t>
            </a:r>
          </a:p>
          <a:p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789040"/>
            <a:ext cx="424332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1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17582</TotalTime>
  <Words>244</Words>
  <Application>Microsoft Office PowerPoint</Application>
  <PresentationFormat>Prezentácia na obrazovke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Motív Office</vt:lpstr>
      <vt:lpstr>Spielend neues lernen  Feste und Bräuche</vt:lpstr>
      <vt:lpstr>Die Weihnachten</vt:lpstr>
      <vt:lpstr>Zu Weihnachten</vt:lpstr>
      <vt:lpstr>Der Weinachtsbaum</vt:lpstr>
      <vt:lpstr>Der Adventskranz</vt:lpstr>
      <vt:lpstr>Prezentácia programu PowerPoint</vt:lpstr>
      <vt:lpstr>Wir singen Weihnachtslieder</vt:lpstr>
      <vt:lpstr>Wir bekommen Geschenke</vt:lpstr>
      <vt:lpstr>Ostern</vt:lpstr>
      <vt:lpstr>Zu Ostern…</vt:lpstr>
      <vt:lpstr>Wir machen einen Osterstrauß.</vt:lpstr>
      <vt:lpstr>Die Kinder suchen Ostereier  </vt:lpstr>
      <vt:lpstr>Der Karneval</vt:lpstr>
      <vt:lpstr>Die Faschingstradition  - die Konfetti, Luftschlangen und Bonbons zu werfen</vt:lpstr>
      <vt:lpstr>Was machen wir, die Deutschen zu Karneval?</vt:lpstr>
      <vt:lpstr>Was machen wir in Deutschland?</vt:lpstr>
      <vt:lpstr>Wie feiefn wir Karneval?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Feste und Bräuche</dc:title>
  <dc:creator>sasa sasona</dc:creator>
  <cp:lastModifiedBy>sasa sasona</cp:lastModifiedBy>
  <cp:revision>16</cp:revision>
  <dcterms:created xsi:type="dcterms:W3CDTF">2018-10-28T07:08:29Z</dcterms:created>
  <dcterms:modified xsi:type="dcterms:W3CDTF">2018-11-09T12:30:54Z</dcterms:modified>
</cp:coreProperties>
</file>