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risnik" initials="k" lastIdx="1" clrIdx="0">
    <p:extLst>
      <p:ext uri="{19B8F6BF-5375-455C-9EA6-DF929625EA0E}">
        <p15:presenceInfo xmlns:p15="http://schemas.microsoft.com/office/powerpoint/2012/main" userId="korisni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4-17T14:33:57.416" idx="1">
    <p:pos x="10" y="10"/>
    <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hr-HR" smtClean="0"/>
              <a:t>Uredite stil naslova matrice</a:t>
            </a:r>
            <a:endParaRPr lang="en-GB"/>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smtClean="0"/>
              <a:t>Uredite stil podnaslova matrice</a:t>
            </a:r>
            <a:endParaRPr lang="en-GB"/>
          </a:p>
        </p:txBody>
      </p:sp>
      <p:sp>
        <p:nvSpPr>
          <p:cNvPr id="4" name="Rezervirano mjesto datuma 3"/>
          <p:cNvSpPr>
            <a:spLocks noGrp="1"/>
          </p:cNvSpPr>
          <p:nvPr>
            <p:ph type="dt" sz="half" idx="10"/>
          </p:nvPr>
        </p:nvSpPr>
        <p:spPr/>
        <p:txBody>
          <a:bodyPr/>
          <a:lstStyle/>
          <a:p>
            <a:fld id="{1E23E310-6AB6-431F-A987-9FD292D5B1D3}" type="datetimeFigureOut">
              <a:rPr lang="en-GB" smtClean="0"/>
              <a:t>17/04/2017</a:t>
            </a:fld>
            <a:endParaRPr lang="en-GB"/>
          </a:p>
        </p:txBody>
      </p:sp>
      <p:sp>
        <p:nvSpPr>
          <p:cNvPr id="5" name="Rezervirano mjesto podnožja 4"/>
          <p:cNvSpPr>
            <a:spLocks noGrp="1"/>
          </p:cNvSpPr>
          <p:nvPr>
            <p:ph type="ftr" sz="quarter" idx="11"/>
          </p:nvPr>
        </p:nvSpPr>
        <p:spPr/>
        <p:txBody>
          <a:bodyPr/>
          <a:lstStyle/>
          <a:p>
            <a:endParaRPr lang="en-GB"/>
          </a:p>
        </p:txBody>
      </p:sp>
      <p:sp>
        <p:nvSpPr>
          <p:cNvPr id="6" name="Rezervirano mjesto broja slajda 5"/>
          <p:cNvSpPr>
            <a:spLocks noGrp="1"/>
          </p:cNvSpPr>
          <p:nvPr>
            <p:ph type="sldNum" sz="quarter" idx="12"/>
          </p:nvPr>
        </p:nvSpPr>
        <p:spPr/>
        <p:txBody>
          <a:bodyPr/>
          <a:lstStyle/>
          <a:p>
            <a:fld id="{594A1DA3-B851-4DD7-AE12-E636B156B7C9}" type="slidenum">
              <a:rPr lang="en-GB" smtClean="0"/>
              <a:t>‹#›</a:t>
            </a:fld>
            <a:endParaRPr lang="en-GB"/>
          </a:p>
        </p:txBody>
      </p:sp>
    </p:spTree>
    <p:extLst>
      <p:ext uri="{BB962C8B-B14F-4D97-AF65-F5344CB8AC3E}">
        <p14:creationId xmlns:p14="http://schemas.microsoft.com/office/powerpoint/2010/main" val="3919697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en-GB"/>
          </a:p>
        </p:txBody>
      </p:sp>
      <p:sp>
        <p:nvSpPr>
          <p:cNvPr id="3" name="Rezervirano mjesto okomitog teksta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GB"/>
          </a:p>
        </p:txBody>
      </p:sp>
      <p:sp>
        <p:nvSpPr>
          <p:cNvPr id="4" name="Rezervirano mjesto datuma 3"/>
          <p:cNvSpPr>
            <a:spLocks noGrp="1"/>
          </p:cNvSpPr>
          <p:nvPr>
            <p:ph type="dt" sz="half" idx="10"/>
          </p:nvPr>
        </p:nvSpPr>
        <p:spPr/>
        <p:txBody>
          <a:bodyPr/>
          <a:lstStyle/>
          <a:p>
            <a:fld id="{1E23E310-6AB6-431F-A987-9FD292D5B1D3}" type="datetimeFigureOut">
              <a:rPr lang="en-GB" smtClean="0"/>
              <a:t>17/04/2017</a:t>
            </a:fld>
            <a:endParaRPr lang="en-GB"/>
          </a:p>
        </p:txBody>
      </p:sp>
      <p:sp>
        <p:nvSpPr>
          <p:cNvPr id="5" name="Rezervirano mjesto podnožja 4"/>
          <p:cNvSpPr>
            <a:spLocks noGrp="1"/>
          </p:cNvSpPr>
          <p:nvPr>
            <p:ph type="ftr" sz="quarter" idx="11"/>
          </p:nvPr>
        </p:nvSpPr>
        <p:spPr/>
        <p:txBody>
          <a:bodyPr/>
          <a:lstStyle/>
          <a:p>
            <a:endParaRPr lang="en-GB"/>
          </a:p>
        </p:txBody>
      </p:sp>
      <p:sp>
        <p:nvSpPr>
          <p:cNvPr id="6" name="Rezervirano mjesto broja slajda 5"/>
          <p:cNvSpPr>
            <a:spLocks noGrp="1"/>
          </p:cNvSpPr>
          <p:nvPr>
            <p:ph type="sldNum" sz="quarter" idx="12"/>
          </p:nvPr>
        </p:nvSpPr>
        <p:spPr/>
        <p:txBody>
          <a:bodyPr/>
          <a:lstStyle/>
          <a:p>
            <a:fld id="{594A1DA3-B851-4DD7-AE12-E636B156B7C9}" type="slidenum">
              <a:rPr lang="en-GB" smtClean="0"/>
              <a:t>‹#›</a:t>
            </a:fld>
            <a:endParaRPr lang="en-GB"/>
          </a:p>
        </p:txBody>
      </p:sp>
    </p:spTree>
    <p:extLst>
      <p:ext uri="{BB962C8B-B14F-4D97-AF65-F5344CB8AC3E}">
        <p14:creationId xmlns:p14="http://schemas.microsoft.com/office/powerpoint/2010/main" val="518893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8724900" y="365125"/>
            <a:ext cx="2628900" cy="5811838"/>
          </a:xfrm>
        </p:spPr>
        <p:txBody>
          <a:bodyPr vert="eaVert"/>
          <a:lstStyle/>
          <a:p>
            <a:r>
              <a:rPr lang="hr-HR" smtClean="0"/>
              <a:t>Uredite stil naslova matrice</a:t>
            </a:r>
            <a:endParaRPr lang="en-GB"/>
          </a:p>
        </p:txBody>
      </p:sp>
      <p:sp>
        <p:nvSpPr>
          <p:cNvPr id="3" name="Rezervirano mjesto okomitog teksta 2"/>
          <p:cNvSpPr>
            <a:spLocks noGrp="1"/>
          </p:cNvSpPr>
          <p:nvPr>
            <p:ph type="body" orient="vert" idx="1"/>
          </p:nvPr>
        </p:nvSpPr>
        <p:spPr>
          <a:xfrm>
            <a:off x="838200" y="365125"/>
            <a:ext cx="7734300" cy="5811838"/>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GB"/>
          </a:p>
        </p:txBody>
      </p:sp>
      <p:sp>
        <p:nvSpPr>
          <p:cNvPr id="4" name="Rezervirano mjesto datuma 3"/>
          <p:cNvSpPr>
            <a:spLocks noGrp="1"/>
          </p:cNvSpPr>
          <p:nvPr>
            <p:ph type="dt" sz="half" idx="10"/>
          </p:nvPr>
        </p:nvSpPr>
        <p:spPr/>
        <p:txBody>
          <a:bodyPr/>
          <a:lstStyle/>
          <a:p>
            <a:fld id="{1E23E310-6AB6-431F-A987-9FD292D5B1D3}" type="datetimeFigureOut">
              <a:rPr lang="en-GB" smtClean="0"/>
              <a:t>17/04/2017</a:t>
            </a:fld>
            <a:endParaRPr lang="en-GB"/>
          </a:p>
        </p:txBody>
      </p:sp>
      <p:sp>
        <p:nvSpPr>
          <p:cNvPr id="5" name="Rezervirano mjesto podnožja 4"/>
          <p:cNvSpPr>
            <a:spLocks noGrp="1"/>
          </p:cNvSpPr>
          <p:nvPr>
            <p:ph type="ftr" sz="quarter" idx="11"/>
          </p:nvPr>
        </p:nvSpPr>
        <p:spPr/>
        <p:txBody>
          <a:bodyPr/>
          <a:lstStyle/>
          <a:p>
            <a:endParaRPr lang="en-GB"/>
          </a:p>
        </p:txBody>
      </p:sp>
      <p:sp>
        <p:nvSpPr>
          <p:cNvPr id="6" name="Rezervirano mjesto broja slajda 5"/>
          <p:cNvSpPr>
            <a:spLocks noGrp="1"/>
          </p:cNvSpPr>
          <p:nvPr>
            <p:ph type="sldNum" sz="quarter" idx="12"/>
          </p:nvPr>
        </p:nvSpPr>
        <p:spPr/>
        <p:txBody>
          <a:bodyPr/>
          <a:lstStyle/>
          <a:p>
            <a:fld id="{594A1DA3-B851-4DD7-AE12-E636B156B7C9}" type="slidenum">
              <a:rPr lang="en-GB" smtClean="0"/>
              <a:t>‹#›</a:t>
            </a:fld>
            <a:endParaRPr lang="en-GB"/>
          </a:p>
        </p:txBody>
      </p:sp>
    </p:spTree>
    <p:extLst>
      <p:ext uri="{BB962C8B-B14F-4D97-AF65-F5344CB8AC3E}">
        <p14:creationId xmlns:p14="http://schemas.microsoft.com/office/powerpoint/2010/main" val="1462317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en-GB"/>
          </a:p>
        </p:txBody>
      </p:sp>
      <p:sp>
        <p:nvSpPr>
          <p:cNvPr id="3" name="Rezervirano mjesto sadržaja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GB"/>
          </a:p>
        </p:txBody>
      </p:sp>
      <p:sp>
        <p:nvSpPr>
          <p:cNvPr id="4" name="Rezervirano mjesto datuma 3"/>
          <p:cNvSpPr>
            <a:spLocks noGrp="1"/>
          </p:cNvSpPr>
          <p:nvPr>
            <p:ph type="dt" sz="half" idx="10"/>
          </p:nvPr>
        </p:nvSpPr>
        <p:spPr/>
        <p:txBody>
          <a:bodyPr/>
          <a:lstStyle/>
          <a:p>
            <a:fld id="{1E23E310-6AB6-431F-A987-9FD292D5B1D3}" type="datetimeFigureOut">
              <a:rPr lang="en-GB" smtClean="0"/>
              <a:t>17/04/2017</a:t>
            </a:fld>
            <a:endParaRPr lang="en-GB"/>
          </a:p>
        </p:txBody>
      </p:sp>
      <p:sp>
        <p:nvSpPr>
          <p:cNvPr id="5" name="Rezervirano mjesto podnožja 4"/>
          <p:cNvSpPr>
            <a:spLocks noGrp="1"/>
          </p:cNvSpPr>
          <p:nvPr>
            <p:ph type="ftr" sz="quarter" idx="11"/>
          </p:nvPr>
        </p:nvSpPr>
        <p:spPr/>
        <p:txBody>
          <a:bodyPr/>
          <a:lstStyle/>
          <a:p>
            <a:endParaRPr lang="en-GB"/>
          </a:p>
        </p:txBody>
      </p:sp>
      <p:sp>
        <p:nvSpPr>
          <p:cNvPr id="6" name="Rezervirano mjesto broja slajda 5"/>
          <p:cNvSpPr>
            <a:spLocks noGrp="1"/>
          </p:cNvSpPr>
          <p:nvPr>
            <p:ph type="sldNum" sz="quarter" idx="12"/>
          </p:nvPr>
        </p:nvSpPr>
        <p:spPr/>
        <p:txBody>
          <a:bodyPr/>
          <a:lstStyle/>
          <a:p>
            <a:fld id="{594A1DA3-B851-4DD7-AE12-E636B156B7C9}" type="slidenum">
              <a:rPr lang="en-GB" smtClean="0"/>
              <a:t>‹#›</a:t>
            </a:fld>
            <a:endParaRPr lang="en-GB"/>
          </a:p>
        </p:txBody>
      </p:sp>
    </p:spTree>
    <p:extLst>
      <p:ext uri="{BB962C8B-B14F-4D97-AF65-F5344CB8AC3E}">
        <p14:creationId xmlns:p14="http://schemas.microsoft.com/office/powerpoint/2010/main" val="1844991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hr-HR" smtClean="0"/>
              <a:t>Uredite stil naslova matrice</a:t>
            </a:r>
            <a:endParaRPr lang="en-GB"/>
          </a:p>
        </p:txBody>
      </p:sp>
      <p:sp>
        <p:nvSpPr>
          <p:cNvPr id="3" name="Rezervirano mjesto tekst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smtClean="0"/>
              <a:t>Uredite stilove teksta matrice</a:t>
            </a:r>
          </a:p>
        </p:txBody>
      </p:sp>
      <p:sp>
        <p:nvSpPr>
          <p:cNvPr id="4" name="Rezervirano mjesto datuma 3"/>
          <p:cNvSpPr>
            <a:spLocks noGrp="1"/>
          </p:cNvSpPr>
          <p:nvPr>
            <p:ph type="dt" sz="half" idx="10"/>
          </p:nvPr>
        </p:nvSpPr>
        <p:spPr/>
        <p:txBody>
          <a:bodyPr/>
          <a:lstStyle/>
          <a:p>
            <a:fld id="{1E23E310-6AB6-431F-A987-9FD292D5B1D3}" type="datetimeFigureOut">
              <a:rPr lang="en-GB" smtClean="0"/>
              <a:t>17/04/2017</a:t>
            </a:fld>
            <a:endParaRPr lang="en-GB"/>
          </a:p>
        </p:txBody>
      </p:sp>
      <p:sp>
        <p:nvSpPr>
          <p:cNvPr id="5" name="Rezervirano mjesto podnožja 4"/>
          <p:cNvSpPr>
            <a:spLocks noGrp="1"/>
          </p:cNvSpPr>
          <p:nvPr>
            <p:ph type="ftr" sz="quarter" idx="11"/>
          </p:nvPr>
        </p:nvSpPr>
        <p:spPr/>
        <p:txBody>
          <a:bodyPr/>
          <a:lstStyle/>
          <a:p>
            <a:endParaRPr lang="en-GB"/>
          </a:p>
        </p:txBody>
      </p:sp>
      <p:sp>
        <p:nvSpPr>
          <p:cNvPr id="6" name="Rezervirano mjesto broja slajda 5"/>
          <p:cNvSpPr>
            <a:spLocks noGrp="1"/>
          </p:cNvSpPr>
          <p:nvPr>
            <p:ph type="sldNum" sz="quarter" idx="12"/>
          </p:nvPr>
        </p:nvSpPr>
        <p:spPr/>
        <p:txBody>
          <a:bodyPr/>
          <a:lstStyle/>
          <a:p>
            <a:fld id="{594A1DA3-B851-4DD7-AE12-E636B156B7C9}" type="slidenum">
              <a:rPr lang="en-GB" smtClean="0"/>
              <a:t>‹#›</a:t>
            </a:fld>
            <a:endParaRPr lang="en-GB"/>
          </a:p>
        </p:txBody>
      </p:sp>
    </p:spTree>
    <p:extLst>
      <p:ext uri="{BB962C8B-B14F-4D97-AF65-F5344CB8AC3E}">
        <p14:creationId xmlns:p14="http://schemas.microsoft.com/office/powerpoint/2010/main" val="3835847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en-GB"/>
          </a:p>
        </p:txBody>
      </p:sp>
      <p:sp>
        <p:nvSpPr>
          <p:cNvPr id="3" name="Rezervirano mjesto sadržaja 2"/>
          <p:cNvSpPr>
            <a:spLocks noGrp="1"/>
          </p:cNvSpPr>
          <p:nvPr>
            <p:ph sz="half" idx="1"/>
          </p:nvPr>
        </p:nvSpPr>
        <p:spPr>
          <a:xfrm>
            <a:off x="838200" y="1825625"/>
            <a:ext cx="5181600" cy="435133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GB"/>
          </a:p>
        </p:txBody>
      </p:sp>
      <p:sp>
        <p:nvSpPr>
          <p:cNvPr id="4" name="Rezervirano mjesto sadržaja 3"/>
          <p:cNvSpPr>
            <a:spLocks noGrp="1"/>
          </p:cNvSpPr>
          <p:nvPr>
            <p:ph sz="half" idx="2"/>
          </p:nvPr>
        </p:nvSpPr>
        <p:spPr>
          <a:xfrm>
            <a:off x="6172200" y="1825625"/>
            <a:ext cx="5181600" cy="435133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GB"/>
          </a:p>
        </p:txBody>
      </p:sp>
      <p:sp>
        <p:nvSpPr>
          <p:cNvPr id="5" name="Rezervirano mjesto datuma 4"/>
          <p:cNvSpPr>
            <a:spLocks noGrp="1"/>
          </p:cNvSpPr>
          <p:nvPr>
            <p:ph type="dt" sz="half" idx="10"/>
          </p:nvPr>
        </p:nvSpPr>
        <p:spPr/>
        <p:txBody>
          <a:bodyPr/>
          <a:lstStyle/>
          <a:p>
            <a:fld id="{1E23E310-6AB6-431F-A987-9FD292D5B1D3}" type="datetimeFigureOut">
              <a:rPr lang="en-GB" smtClean="0"/>
              <a:t>17/04/2017</a:t>
            </a:fld>
            <a:endParaRPr lang="en-GB"/>
          </a:p>
        </p:txBody>
      </p:sp>
      <p:sp>
        <p:nvSpPr>
          <p:cNvPr id="6" name="Rezervirano mjesto podnožja 5"/>
          <p:cNvSpPr>
            <a:spLocks noGrp="1"/>
          </p:cNvSpPr>
          <p:nvPr>
            <p:ph type="ftr" sz="quarter" idx="11"/>
          </p:nvPr>
        </p:nvSpPr>
        <p:spPr/>
        <p:txBody>
          <a:bodyPr/>
          <a:lstStyle/>
          <a:p>
            <a:endParaRPr lang="en-GB"/>
          </a:p>
        </p:txBody>
      </p:sp>
      <p:sp>
        <p:nvSpPr>
          <p:cNvPr id="7" name="Rezervirano mjesto broja slajda 6"/>
          <p:cNvSpPr>
            <a:spLocks noGrp="1"/>
          </p:cNvSpPr>
          <p:nvPr>
            <p:ph type="sldNum" sz="quarter" idx="12"/>
          </p:nvPr>
        </p:nvSpPr>
        <p:spPr/>
        <p:txBody>
          <a:bodyPr/>
          <a:lstStyle/>
          <a:p>
            <a:fld id="{594A1DA3-B851-4DD7-AE12-E636B156B7C9}" type="slidenum">
              <a:rPr lang="en-GB" smtClean="0"/>
              <a:t>‹#›</a:t>
            </a:fld>
            <a:endParaRPr lang="en-GB"/>
          </a:p>
        </p:txBody>
      </p:sp>
    </p:spTree>
    <p:extLst>
      <p:ext uri="{BB962C8B-B14F-4D97-AF65-F5344CB8AC3E}">
        <p14:creationId xmlns:p14="http://schemas.microsoft.com/office/powerpoint/2010/main" val="1564933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hr-HR" smtClean="0"/>
              <a:t>Uredite stil naslova matrice</a:t>
            </a:r>
            <a:endParaRPr lang="en-GB"/>
          </a:p>
        </p:txBody>
      </p:sp>
      <p:sp>
        <p:nvSpPr>
          <p:cNvPr id="3" name="Rezervirano mjesto tekst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Rezervirano mjesto sadržaja 3"/>
          <p:cNvSpPr>
            <a:spLocks noGrp="1"/>
          </p:cNvSpPr>
          <p:nvPr>
            <p:ph sz="half" idx="2"/>
          </p:nvPr>
        </p:nvSpPr>
        <p:spPr>
          <a:xfrm>
            <a:off x="839788" y="2505075"/>
            <a:ext cx="5157787" cy="368458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GB"/>
          </a:p>
        </p:txBody>
      </p:sp>
      <p:sp>
        <p:nvSpPr>
          <p:cNvPr id="5" name="Rezervirano mjesto tekst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Rezervirano mjesto sadržaja 5"/>
          <p:cNvSpPr>
            <a:spLocks noGrp="1"/>
          </p:cNvSpPr>
          <p:nvPr>
            <p:ph sz="quarter" idx="4"/>
          </p:nvPr>
        </p:nvSpPr>
        <p:spPr>
          <a:xfrm>
            <a:off x="6172200" y="2505075"/>
            <a:ext cx="5183188" cy="368458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GB"/>
          </a:p>
        </p:txBody>
      </p:sp>
      <p:sp>
        <p:nvSpPr>
          <p:cNvPr id="7" name="Rezervirano mjesto datuma 6"/>
          <p:cNvSpPr>
            <a:spLocks noGrp="1"/>
          </p:cNvSpPr>
          <p:nvPr>
            <p:ph type="dt" sz="half" idx="10"/>
          </p:nvPr>
        </p:nvSpPr>
        <p:spPr/>
        <p:txBody>
          <a:bodyPr/>
          <a:lstStyle/>
          <a:p>
            <a:fld id="{1E23E310-6AB6-431F-A987-9FD292D5B1D3}" type="datetimeFigureOut">
              <a:rPr lang="en-GB" smtClean="0"/>
              <a:t>17/04/2017</a:t>
            </a:fld>
            <a:endParaRPr lang="en-GB"/>
          </a:p>
        </p:txBody>
      </p:sp>
      <p:sp>
        <p:nvSpPr>
          <p:cNvPr id="8" name="Rezervirano mjesto podnožja 7"/>
          <p:cNvSpPr>
            <a:spLocks noGrp="1"/>
          </p:cNvSpPr>
          <p:nvPr>
            <p:ph type="ftr" sz="quarter" idx="11"/>
          </p:nvPr>
        </p:nvSpPr>
        <p:spPr/>
        <p:txBody>
          <a:bodyPr/>
          <a:lstStyle/>
          <a:p>
            <a:endParaRPr lang="en-GB"/>
          </a:p>
        </p:txBody>
      </p:sp>
      <p:sp>
        <p:nvSpPr>
          <p:cNvPr id="9" name="Rezervirano mjesto broja slajda 8"/>
          <p:cNvSpPr>
            <a:spLocks noGrp="1"/>
          </p:cNvSpPr>
          <p:nvPr>
            <p:ph type="sldNum" sz="quarter" idx="12"/>
          </p:nvPr>
        </p:nvSpPr>
        <p:spPr/>
        <p:txBody>
          <a:bodyPr/>
          <a:lstStyle/>
          <a:p>
            <a:fld id="{594A1DA3-B851-4DD7-AE12-E636B156B7C9}" type="slidenum">
              <a:rPr lang="en-GB" smtClean="0"/>
              <a:t>‹#›</a:t>
            </a:fld>
            <a:endParaRPr lang="en-GB"/>
          </a:p>
        </p:txBody>
      </p:sp>
    </p:spTree>
    <p:extLst>
      <p:ext uri="{BB962C8B-B14F-4D97-AF65-F5344CB8AC3E}">
        <p14:creationId xmlns:p14="http://schemas.microsoft.com/office/powerpoint/2010/main" val="1307238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en-GB"/>
          </a:p>
        </p:txBody>
      </p:sp>
      <p:sp>
        <p:nvSpPr>
          <p:cNvPr id="3" name="Rezervirano mjesto datuma 2"/>
          <p:cNvSpPr>
            <a:spLocks noGrp="1"/>
          </p:cNvSpPr>
          <p:nvPr>
            <p:ph type="dt" sz="half" idx="10"/>
          </p:nvPr>
        </p:nvSpPr>
        <p:spPr/>
        <p:txBody>
          <a:bodyPr/>
          <a:lstStyle/>
          <a:p>
            <a:fld id="{1E23E310-6AB6-431F-A987-9FD292D5B1D3}" type="datetimeFigureOut">
              <a:rPr lang="en-GB" smtClean="0"/>
              <a:t>17/04/2017</a:t>
            </a:fld>
            <a:endParaRPr lang="en-GB"/>
          </a:p>
        </p:txBody>
      </p:sp>
      <p:sp>
        <p:nvSpPr>
          <p:cNvPr id="4" name="Rezervirano mjesto podnožja 3"/>
          <p:cNvSpPr>
            <a:spLocks noGrp="1"/>
          </p:cNvSpPr>
          <p:nvPr>
            <p:ph type="ftr" sz="quarter" idx="11"/>
          </p:nvPr>
        </p:nvSpPr>
        <p:spPr/>
        <p:txBody>
          <a:bodyPr/>
          <a:lstStyle/>
          <a:p>
            <a:endParaRPr lang="en-GB"/>
          </a:p>
        </p:txBody>
      </p:sp>
      <p:sp>
        <p:nvSpPr>
          <p:cNvPr id="5" name="Rezervirano mjesto broja slajda 4"/>
          <p:cNvSpPr>
            <a:spLocks noGrp="1"/>
          </p:cNvSpPr>
          <p:nvPr>
            <p:ph type="sldNum" sz="quarter" idx="12"/>
          </p:nvPr>
        </p:nvSpPr>
        <p:spPr/>
        <p:txBody>
          <a:bodyPr/>
          <a:lstStyle/>
          <a:p>
            <a:fld id="{594A1DA3-B851-4DD7-AE12-E636B156B7C9}" type="slidenum">
              <a:rPr lang="en-GB" smtClean="0"/>
              <a:t>‹#›</a:t>
            </a:fld>
            <a:endParaRPr lang="en-GB"/>
          </a:p>
        </p:txBody>
      </p:sp>
    </p:spTree>
    <p:extLst>
      <p:ext uri="{BB962C8B-B14F-4D97-AF65-F5344CB8AC3E}">
        <p14:creationId xmlns:p14="http://schemas.microsoft.com/office/powerpoint/2010/main" val="2740364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1E23E310-6AB6-431F-A987-9FD292D5B1D3}" type="datetimeFigureOut">
              <a:rPr lang="en-GB" smtClean="0"/>
              <a:t>17/04/2017</a:t>
            </a:fld>
            <a:endParaRPr lang="en-GB"/>
          </a:p>
        </p:txBody>
      </p:sp>
      <p:sp>
        <p:nvSpPr>
          <p:cNvPr id="3" name="Rezervirano mjesto podnožja 2"/>
          <p:cNvSpPr>
            <a:spLocks noGrp="1"/>
          </p:cNvSpPr>
          <p:nvPr>
            <p:ph type="ftr" sz="quarter" idx="11"/>
          </p:nvPr>
        </p:nvSpPr>
        <p:spPr/>
        <p:txBody>
          <a:bodyPr/>
          <a:lstStyle/>
          <a:p>
            <a:endParaRPr lang="en-GB"/>
          </a:p>
        </p:txBody>
      </p:sp>
      <p:sp>
        <p:nvSpPr>
          <p:cNvPr id="4" name="Rezervirano mjesto broja slajda 3"/>
          <p:cNvSpPr>
            <a:spLocks noGrp="1"/>
          </p:cNvSpPr>
          <p:nvPr>
            <p:ph type="sldNum" sz="quarter" idx="12"/>
          </p:nvPr>
        </p:nvSpPr>
        <p:spPr/>
        <p:txBody>
          <a:bodyPr/>
          <a:lstStyle/>
          <a:p>
            <a:fld id="{594A1DA3-B851-4DD7-AE12-E636B156B7C9}" type="slidenum">
              <a:rPr lang="en-GB" smtClean="0"/>
              <a:t>‹#›</a:t>
            </a:fld>
            <a:endParaRPr lang="en-GB"/>
          </a:p>
        </p:txBody>
      </p:sp>
    </p:spTree>
    <p:extLst>
      <p:ext uri="{BB962C8B-B14F-4D97-AF65-F5344CB8AC3E}">
        <p14:creationId xmlns:p14="http://schemas.microsoft.com/office/powerpoint/2010/main" val="1859992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smtClean="0"/>
              <a:t>Uredite stil naslova matrice</a:t>
            </a:r>
            <a:endParaRPr lang="en-GB"/>
          </a:p>
        </p:txBody>
      </p:sp>
      <p:sp>
        <p:nvSpPr>
          <p:cNvPr id="3" name="Rezervirano mjesto sadržaja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GB"/>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1E23E310-6AB6-431F-A987-9FD292D5B1D3}" type="datetimeFigureOut">
              <a:rPr lang="en-GB" smtClean="0"/>
              <a:t>17/04/2017</a:t>
            </a:fld>
            <a:endParaRPr lang="en-GB"/>
          </a:p>
        </p:txBody>
      </p:sp>
      <p:sp>
        <p:nvSpPr>
          <p:cNvPr id="6" name="Rezervirano mjesto podnožja 5"/>
          <p:cNvSpPr>
            <a:spLocks noGrp="1"/>
          </p:cNvSpPr>
          <p:nvPr>
            <p:ph type="ftr" sz="quarter" idx="11"/>
          </p:nvPr>
        </p:nvSpPr>
        <p:spPr/>
        <p:txBody>
          <a:bodyPr/>
          <a:lstStyle/>
          <a:p>
            <a:endParaRPr lang="en-GB"/>
          </a:p>
        </p:txBody>
      </p:sp>
      <p:sp>
        <p:nvSpPr>
          <p:cNvPr id="7" name="Rezervirano mjesto broja slajda 6"/>
          <p:cNvSpPr>
            <a:spLocks noGrp="1"/>
          </p:cNvSpPr>
          <p:nvPr>
            <p:ph type="sldNum" sz="quarter" idx="12"/>
          </p:nvPr>
        </p:nvSpPr>
        <p:spPr/>
        <p:txBody>
          <a:bodyPr/>
          <a:lstStyle/>
          <a:p>
            <a:fld id="{594A1DA3-B851-4DD7-AE12-E636B156B7C9}" type="slidenum">
              <a:rPr lang="en-GB" smtClean="0"/>
              <a:t>‹#›</a:t>
            </a:fld>
            <a:endParaRPr lang="en-GB"/>
          </a:p>
        </p:txBody>
      </p:sp>
    </p:spTree>
    <p:extLst>
      <p:ext uri="{BB962C8B-B14F-4D97-AF65-F5344CB8AC3E}">
        <p14:creationId xmlns:p14="http://schemas.microsoft.com/office/powerpoint/2010/main" val="2233569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smtClean="0"/>
              <a:t>Uredite stil naslova matrice</a:t>
            </a:r>
            <a:endParaRPr lang="en-GB"/>
          </a:p>
        </p:txBody>
      </p:sp>
      <p:sp>
        <p:nvSpPr>
          <p:cNvPr id="3" name="Rezervirano mjesto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1E23E310-6AB6-431F-A987-9FD292D5B1D3}" type="datetimeFigureOut">
              <a:rPr lang="en-GB" smtClean="0"/>
              <a:t>17/04/2017</a:t>
            </a:fld>
            <a:endParaRPr lang="en-GB"/>
          </a:p>
        </p:txBody>
      </p:sp>
      <p:sp>
        <p:nvSpPr>
          <p:cNvPr id="6" name="Rezervirano mjesto podnožja 5"/>
          <p:cNvSpPr>
            <a:spLocks noGrp="1"/>
          </p:cNvSpPr>
          <p:nvPr>
            <p:ph type="ftr" sz="quarter" idx="11"/>
          </p:nvPr>
        </p:nvSpPr>
        <p:spPr/>
        <p:txBody>
          <a:bodyPr/>
          <a:lstStyle/>
          <a:p>
            <a:endParaRPr lang="en-GB"/>
          </a:p>
        </p:txBody>
      </p:sp>
      <p:sp>
        <p:nvSpPr>
          <p:cNvPr id="7" name="Rezervirano mjesto broja slajda 6"/>
          <p:cNvSpPr>
            <a:spLocks noGrp="1"/>
          </p:cNvSpPr>
          <p:nvPr>
            <p:ph type="sldNum" sz="quarter" idx="12"/>
          </p:nvPr>
        </p:nvSpPr>
        <p:spPr/>
        <p:txBody>
          <a:bodyPr/>
          <a:lstStyle/>
          <a:p>
            <a:fld id="{594A1DA3-B851-4DD7-AE12-E636B156B7C9}" type="slidenum">
              <a:rPr lang="en-GB" smtClean="0"/>
              <a:t>‹#›</a:t>
            </a:fld>
            <a:endParaRPr lang="en-GB"/>
          </a:p>
        </p:txBody>
      </p:sp>
    </p:spTree>
    <p:extLst>
      <p:ext uri="{BB962C8B-B14F-4D97-AF65-F5344CB8AC3E}">
        <p14:creationId xmlns:p14="http://schemas.microsoft.com/office/powerpoint/2010/main" val="3934781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smtClean="0"/>
              <a:t>Uredite stil naslova matrice</a:t>
            </a:r>
            <a:endParaRPr lang="en-GB"/>
          </a:p>
        </p:txBody>
      </p:sp>
      <p:sp>
        <p:nvSpPr>
          <p:cNvPr id="3" name="Rezervirano mjesto tekst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GB"/>
          </a:p>
        </p:txBody>
      </p:sp>
      <p:sp>
        <p:nvSpPr>
          <p:cNvPr id="4" name="Rezervirano mjesto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23E310-6AB6-431F-A987-9FD292D5B1D3}" type="datetimeFigureOut">
              <a:rPr lang="en-GB" smtClean="0"/>
              <a:t>17/04/2017</a:t>
            </a:fld>
            <a:endParaRPr lang="en-GB"/>
          </a:p>
        </p:txBody>
      </p:sp>
      <p:sp>
        <p:nvSpPr>
          <p:cNvPr id="5" name="Rezervirano mjesto podnožj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Rezervirano mjesto broja slajd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4A1DA3-B851-4DD7-AE12-E636B156B7C9}" type="slidenum">
              <a:rPr lang="en-GB" smtClean="0"/>
              <a:t>‹#›</a:t>
            </a:fld>
            <a:endParaRPr lang="en-GB"/>
          </a:p>
        </p:txBody>
      </p:sp>
    </p:spTree>
    <p:extLst>
      <p:ext uri="{BB962C8B-B14F-4D97-AF65-F5344CB8AC3E}">
        <p14:creationId xmlns:p14="http://schemas.microsoft.com/office/powerpoint/2010/main" val="1670794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normAutofit fontScale="90000"/>
          </a:bodyPr>
          <a:lstStyle/>
          <a:p>
            <a:r>
              <a:rPr lang="hr-HR" dirty="0"/>
              <a:t>H</a:t>
            </a:r>
            <a:r>
              <a:rPr lang="en-GB" dirty="0" smtClean="0"/>
              <a:t>ow would </a:t>
            </a:r>
            <a:r>
              <a:rPr lang="hr-HR" dirty="0" err="1" smtClean="0"/>
              <a:t>we</a:t>
            </a:r>
            <a:r>
              <a:rPr lang="en-GB" dirty="0" smtClean="0"/>
              <a:t> love to use solar energy in our environment </a:t>
            </a:r>
            <a:endParaRPr lang="en-GB" dirty="0"/>
          </a:p>
        </p:txBody>
      </p:sp>
      <p:sp>
        <p:nvSpPr>
          <p:cNvPr id="3" name="Podnaslov 2"/>
          <p:cNvSpPr>
            <a:spLocks noGrp="1"/>
          </p:cNvSpPr>
          <p:nvPr>
            <p:ph type="subTitle" idx="1"/>
          </p:nvPr>
        </p:nvSpPr>
        <p:spPr/>
        <p:txBody>
          <a:bodyPr/>
          <a:lstStyle/>
          <a:p>
            <a:r>
              <a:rPr lang="hr-HR" dirty="0" err="1" smtClean="0"/>
              <a:t>Students</a:t>
            </a:r>
            <a:r>
              <a:rPr lang="hr-HR" dirty="0" smtClean="0"/>
              <a:t> </a:t>
            </a:r>
            <a:r>
              <a:rPr lang="hr-HR" dirty="0" err="1" smtClean="0"/>
              <a:t>from</a:t>
            </a:r>
            <a:r>
              <a:rPr lang="hr-HR" dirty="0" smtClean="0"/>
              <a:t> Varaždin </a:t>
            </a:r>
            <a:r>
              <a:rPr lang="hr-HR" dirty="0" err="1" smtClean="0"/>
              <a:t>from</a:t>
            </a:r>
            <a:r>
              <a:rPr lang="hr-HR" dirty="0" smtClean="0"/>
              <a:t> </a:t>
            </a:r>
            <a:r>
              <a:rPr lang="hr-HR" dirty="0" err="1" smtClean="0"/>
              <a:t>the</a:t>
            </a:r>
            <a:r>
              <a:rPr lang="hr-HR" dirty="0" smtClean="0"/>
              <a:t> </a:t>
            </a:r>
            <a:r>
              <a:rPr lang="hr-HR" dirty="0" err="1" smtClean="0"/>
              <a:t>class</a:t>
            </a:r>
            <a:r>
              <a:rPr lang="hr-HR" dirty="0" smtClean="0"/>
              <a:t> 1.C</a:t>
            </a:r>
            <a:endParaRPr lang="en-GB" dirty="0"/>
          </a:p>
        </p:txBody>
      </p:sp>
    </p:spTree>
    <p:extLst>
      <p:ext uri="{BB962C8B-B14F-4D97-AF65-F5344CB8AC3E}">
        <p14:creationId xmlns:p14="http://schemas.microsoft.com/office/powerpoint/2010/main" val="1864423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stretch>
            <a:fillRect/>
          </a:stretch>
        </p:blipFill>
        <p:spPr>
          <a:xfrm>
            <a:off x="-1" y="0"/>
            <a:ext cx="6758403" cy="3799268"/>
          </a:xfrm>
          <a:prstGeom prst="rect">
            <a:avLst/>
          </a:prstGeom>
        </p:spPr>
      </p:pic>
      <p:sp>
        <p:nvSpPr>
          <p:cNvPr id="3" name="TekstniOkvir 2"/>
          <p:cNvSpPr txBox="1"/>
          <p:nvPr/>
        </p:nvSpPr>
        <p:spPr>
          <a:xfrm>
            <a:off x="412124" y="3928056"/>
            <a:ext cx="11397803" cy="2800767"/>
          </a:xfrm>
          <a:prstGeom prst="rect">
            <a:avLst/>
          </a:prstGeom>
          <a:noFill/>
        </p:spPr>
        <p:txBody>
          <a:bodyPr wrap="square" rtlCol="0">
            <a:spAutoFit/>
          </a:bodyPr>
          <a:lstStyle/>
          <a:p>
            <a:pPr algn="just"/>
            <a:r>
              <a:rPr lang="en-GB" sz="2400" dirty="0" smtClean="0"/>
              <a:t>The jacket contains strips of solar panels weighing around four pounds in total on the back side. The solar panels can charge the portable battery that is connected to a concealed cord in the pocket. The completely charged in-built battery is claimed to provide 4 complete charges for a 1500mAh battery device, so I guess the battery pack is of 6000mAh capacity. The charged battery can be used to charge any portable device.</a:t>
            </a:r>
            <a:endParaRPr lang="hr-HR" sz="2400" dirty="0" smtClean="0"/>
          </a:p>
          <a:p>
            <a:pPr algn="just"/>
            <a:endParaRPr lang="en-GB" sz="800" dirty="0" smtClean="0"/>
          </a:p>
          <a:p>
            <a:pPr algn="just"/>
            <a:r>
              <a:rPr lang="en-GB" sz="2400" dirty="0" smtClean="0"/>
              <a:t>The cool thing about the solar panel is that it’s flexible, waterproof and is removable from the jacket. </a:t>
            </a:r>
            <a:endParaRPr lang="en-GB" sz="2400" dirty="0"/>
          </a:p>
        </p:txBody>
      </p:sp>
      <p:sp>
        <p:nvSpPr>
          <p:cNvPr id="4" name="TekstniOkvir 3"/>
          <p:cNvSpPr txBox="1"/>
          <p:nvPr/>
        </p:nvSpPr>
        <p:spPr>
          <a:xfrm>
            <a:off x="6851561" y="589142"/>
            <a:ext cx="4958366" cy="2677656"/>
          </a:xfrm>
          <a:prstGeom prst="rect">
            <a:avLst/>
          </a:prstGeom>
          <a:noFill/>
        </p:spPr>
        <p:txBody>
          <a:bodyPr wrap="square" rtlCol="0">
            <a:spAutoFit/>
          </a:bodyPr>
          <a:lstStyle/>
          <a:p>
            <a:pPr algn="just"/>
            <a:r>
              <a:rPr lang="en-GB" sz="2400" dirty="0" smtClean="0"/>
              <a:t>Since we all use smart phones we need to have power for them. One brilliant idea is to use solar power to charge smart phones whenever we want. This is possible if solar </a:t>
            </a:r>
            <a:r>
              <a:rPr lang="en-GB" sz="2400" dirty="0" err="1" smtClean="0"/>
              <a:t>pannels</a:t>
            </a:r>
            <a:r>
              <a:rPr lang="en-GB" sz="2400" dirty="0" smtClean="0"/>
              <a:t> are integrated in clothes, like </a:t>
            </a:r>
            <a:r>
              <a:rPr lang="hr-HR" sz="2400" dirty="0" err="1" smtClean="0"/>
              <a:t>into</a:t>
            </a:r>
            <a:r>
              <a:rPr lang="hr-HR" sz="2400" dirty="0" smtClean="0"/>
              <a:t> </a:t>
            </a:r>
            <a:r>
              <a:rPr lang="en-GB" sz="2400" dirty="0" smtClean="0"/>
              <a:t>jacket</a:t>
            </a:r>
            <a:r>
              <a:rPr lang="hr-HR" sz="2400" dirty="0" smtClean="0"/>
              <a:t>s</a:t>
            </a:r>
            <a:r>
              <a:rPr lang="en-GB" sz="2400" dirty="0" smtClean="0"/>
              <a:t>. </a:t>
            </a:r>
          </a:p>
        </p:txBody>
      </p:sp>
    </p:spTree>
    <p:extLst>
      <p:ext uri="{BB962C8B-B14F-4D97-AF65-F5344CB8AC3E}">
        <p14:creationId xmlns:p14="http://schemas.microsoft.com/office/powerpoint/2010/main" val="2951769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stretch>
            <a:fillRect/>
          </a:stretch>
        </p:blipFill>
        <p:spPr>
          <a:xfrm>
            <a:off x="0" y="0"/>
            <a:ext cx="7429500" cy="4810125"/>
          </a:xfrm>
          <a:prstGeom prst="rect">
            <a:avLst/>
          </a:prstGeom>
        </p:spPr>
      </p:pic>
      <p:pic>
        <p:nvPicPr>
          <p:cNvPr id="3" name="Slika 2"/>
          <p:cNvPicPr>
            <a:picLocks noChangeAspect="1"/>
          </p:cNvPicPr>
          <p:nvPr/>
        </p:nvPicPr>
        <p:blipFill>
          <a:blip r:embed="rId3"/>
          <a:stretch>
            <a:fillRect/>
          </a:stretch>
        </p:blipFill>
        <p:spPr>
          <a:xfrm>
            <a:off x="6238875" y="2390775"/>
            <a:ext cx="5953125" cy="4467225"/>
          </a:xfrm>
          <a:prstGeom prst="rect">
            <a:avLst/>
          </a:prstGeom>
        </p:spPr>
      </p:pic>
      <p:sp>
        <p:nvSpPr>
          <p:cNvPr id="4" name="TekstniOkvir 3"/>
          <p:cNvSpPr txBox="1"/>
          <p:nvPr/>
        </p:nvSpPr>
        <p:spPr>
          <a:xfrm>
            <a:off x="7634220" y="309092"/>
            <a:ext cx="4353059" cy="1569660"/>
          </a:xfrm>
          <a:prstGeom prst="rect">
            <a:avLst/>
          </a:prstGeom>
          <a:noFill/>
        </p:spPr>
        <p:txBody>
          <a:bodyPr wrap="square" rtlCol="0">
            <a:spAutoFit/>
          </a:bodyPr>
          <a:lstStyle/>
          <a:p>
            <a:pPr algn="just"/>
            <a:r>
              <a:rPr lang="hr-HR" sz="2400" dirty="0" err="1" smtClean="0"/>
              <a:t>Smart</a:t>
            </a:r>
            <a:r>
              <a:rPr lang="hr-HR" sz="2400" dirty="0" smtClean="0"/>
              <a:t> </a:t>
            </a:r>
            <a:r>
              <a:rPr lang="hr-HR" sz="2400" dirty="0" err="1" smtClean="0"/>
              <a:t>benches</a:t>
            </a:r>
            <a:r>
              <a:rPr lang="hr-HR" sz="2400" dirty="0" smtClean="0"/>
              <a:t> are </a:t>
            </a:r>
            <a:r>
              <a:rPr lang="hr-HR" sz="2400" dirty="0" err="1" smtClean="0"/>
              <a:t>also</a:t>
            </a:r>
            <a:r>
              <a:rPr lang="hr-HR" sz="2400" dirty="0" smtClean="0"/>
              <a:t> </a:t>
            </a:r>
            <a:r>
              <a:rPr lang="hr-HR" sz="2400" dirty="0" err="1" smtClean="0"/>
              <a:t>brilliant</a:t>
            </a:r>
            <a:r>
              <a:rPr lang="hr-HR" sz="2400" dirty="0" smtClean="0"/>
              <a:t> </a:t>
            </a:r>
            <a:r>
              <a:rPr lang="hr-HR" sz="2400" dirty="0" err="1" smtClean="0"/>
              <a:t>idea</a:t>
            </a:r>
            <a:r>
              <a:rPr lang="hr-HR" sz="2400" dirty="0" smtClean="0"/>
              <a:t> how to use </a:t>
            </a:r>
            <a:r>
              <a:rPr lang="hr-HR" sz="2400" dirty="0" err="1" smtClean="0"/>
              <a:t>solar</a:t>
            </a:r>
            <a:r>
              <a:rPr lang="hr-HR" sz="2400" dirty="0" smtClean="0"/>
              <a:t> </a:t>
            </a:r>
            <a:r>
              <a:rPr lang="hr-HR" sz="2400" dirty="0" err="1" smtClean="0"/>
              <a:t>power</a:t>
            </a:r>
            <a:r>
              <a:rPr lang="hr-HR" sz="2400" dirty="0" smtClean="0"/>
              <a:t>. </a:t>
            </a:r>
            <a:r>
              <a:rPr lang="hr-HR" sz="2400" dirty="0" err="1" smtClean="0"/>
              <a:t>The</a:t>
            </a:r>
            <a:r>
              <a:rPr lang="hr-HR" sz="2400" dirty="0" smtClean="0"/>
              <a:t> </a:t>
            </a:r>
            <a:r>
              <a:rPr lang="hr-HR" sz="2400" dirty="0" err="1" smtClean="0"/>
              <a:t>power</a:t>
            </a:r>
            <a:r>
              <a:rPr lang="hr-HR" sz="2400" dirty="0" smtClean="0"/>
              <a:t> </a:t>
            </a:r>
            <a:r>
              <a:rPr lang="hr-HR" sz="2400" dirty="0" err="1" smtClean="0"/>
              <a:t>is</a:t>
            </a:r>
            <a:r>
              <a:rPr lang="hr-HR" sz="2400" dirty="0" smtClean="0"/>
              <a:t> free for </a:t>
            </a:r>
            <a:r>
              <a:rPr lang="hr-HR" sz="2400" dirty="0" err="1" smtClean="0"/>
              <a:t>everyone</a:t>
            </a:r>
            <a:r>
              <a:rPr lang="hr-HR" sz="2400" dirty="0" smtClean="0"/>
              <a:t> </a:t>
            </a:r>
            <a:r>
              <a:rPr lang="hr-HR" sz="2400" dirty="0" err="1" smtClean="0"/>
              <a:t>and</a:t>
            </a:r>
            <a:r>
              <a:rPr lang="hr-HR" sz="2400" dirty="0" smtClean="0"/>
              <a:t> </a:t>
            </a:r>
            <a:r>
              <a:rPr lang="hr-HR" sz="2400" dirty="0" err="1" smtClean="0"/>
              <a:t>itis</a:t>
            </a:r>
            <a:r>
              <a:rPr lang="hr-HR" sz="2400" dirty="0" smtClean="0"/>
              <a:t> </a:t>
            </a:r>
            <a:r>
              <a:rPr lang="hr-HR" sz="2400" dirty="0" err="1" smtClean="0"/>
              <a:t>used</a:t>
            </a:r>
            <a:r>
              <a:rPr lang="hr-HR" sz="2400" dirty="0" smtClean="0"/>
              <a:t> to </a:t>
            </a:r>
            <a:r>
              <a:rPr lang="hr-HR" sz="2400" dirty="0" err="1" smtClean="0"/>
              <a:t>charge</a:t>
            </a:r>
            <a:r>
              <a:rPr lang="hr-HR" sz="2400" dirty="0" smtClean="0"/>
              <a:t> </a:t>
            </a:r>
            <a:r>
              <a:rPr lang="hr-HR" sz="2400" dirty="0" err="1" smtClean="0"/>
              <a:t>smart</a:t>
            </a:r>
            <a:r>
              <a:rPr lang="hr-HR" sz="2400" dirty="0" smtClean="0"/>
              <a:t> </a:t>
            </a:r>
            <a:r>
              <a:rPr lang="hr-HR" sz="2400" dirty="0" err="1" smtClean="0"/>
              <a:t>phones</a:t>
            </a:r>
            <a:r>
              <a:rPr lang="hr-HR" sz="2400" dirty="0" smtClean="0"/>
              <a:t>.</a:t>
            </a:r>
            <a:endParaRPr lang="en-GB" sz="2400" dirty="0"/>
          </a:p>
        </p:txBody>
      </p:sp>
      <p:sp>
        <p:nvSpPr>
          <p:cNvPr id="5" name="TekstniOkvir 4"/>
          <p:cNvSpPr txBox="1"/>
          <p:nvPr/>
        </p:nvSpPr>
        <p:spPr>
          <a:xfrm>
            <a:off x="309093" y="5151549"/>
            <a:ext cx="5628068" cy="1569660"/>
          </a:xfrm>
          <a:prstGeom prst="rect">
            <a:avLst/>
          </a:prstGeom>
          <a:noFill/>
        </p:spPr>
        <p:txBody>
          <a:bodyPr wrap="square" rtlCol="0">
            <a:spAutoFit/>
          </a:bodyPr>
          <a:lstStyle/>
          <a:p>
            <a:pPr algn="just"/>
            <a:r>
              <a:rPr lang="hr-HR" sz="2400" dirty="0" err="1" smtClean="0"/>
              <a:t>Smart</a:t>
            </a:r>
            <a:r>
              <a:rPr lang="hr-HR" sz="2400" dirty="0" smtClean="0"/>
              <a:t> </a:t>
            </a:r>
            <a:r>
              <a:rPr lang="hr-HR" sz="2400" dirty="0" err="1" smtClean="0"/>
              <a:t>benches</a:t>
            </a:r>
            <a:r>
              <a:rPr lang="hr-HR" sz="2400" dirty="0" smtClean="0"/>
              <a:t> are e</a:t>
            </a:r>
            <a:r>
              <a:rPr lang="en-GB" sz="2400" dirty="0" smtClean="0"/>
              <a:t>quipped with mobile device charging stations, </a:t>
            </a:r>
            <a:r>
              <a:rPr lang="en-GB" sz="2400" dirty="0" err="1" smtClean="0"/>
              <a:t>WiFi</a:t>
            </a:r>
            <a:r>
              <a:rPr lang="en-GB" sz="2400" dirty="0" smtClean="0"/>
              <a:t> hotspots, temperature controlled seating, ambient lighting</a:t>
            </a:r>
            <a:r>
              <a:rPr lang="hr-HR" sz="2400" dirty="0" smtClean="0"/>
              <a:t>.</a:t>
            </a:r>
            <a:endParaRPr lang="en-GB" sz="2400" dirty="0"/>
          </a:p>
        </p:txBody>
      </p:sp>
    </p:spTree>
    <p:extLst>
      <p:ext uri="{BB962C8B-B14F-4D97-AF65-F5344CB8AC3E}">
        <p14:creationId xmlns:p14="http://schemas.microsoft.com/office/powerpoint/2010/main" val="2745009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stretch>
            <a:fillRect/>
          </a:stretch>
        </p:blipFill>
        <p:spPr>
          <a:xfrm>
            <a:off x="-1" y="0"/>
            <a:ext cx="5769735" cy="3231052"/>
          </a:xfrm>
          <a:prstGeom prst="rect">
            <a:avLst/>
          </a:prstGeom>
        </p:spPr>
      </p:pic>
      <p:sp>
        <p:nvSpPr>
          <p:cNvPr id="3" name="TekstniOkvir 2"/>
          <p:cNvSpPr txBox="1"/>
          <p:nvPr/>
        </p:nvSpPr>
        <p:spPr>
          <a:xfrm>
            <a:off x="6053070" y="283335"/>
            <a:ext cx="5795493" cy="2677656"/>
          </a:xfrm>
          <a:prstGeom prst="rect">
            <a:avLst/>
          </a:prstGeom>
          <a:noFill/>
        </p:spPr>
        <p:txBody>
          <a:bodyPr wrap="square" rtlCol="0">
            <a:spAutoFit/>
          </a:bodyPr>
          <a:lstStyle/>
          <a:p>
            <a:pPr algn="just"/>
            <a:r>
              <a:rPr lang="hr-HR" sz="2400" dirty="0" smtClean="0"/>
              <a:t>How </a:t>
            </a:r>
            <a:r>
              <a:rPr lang="hr-HR" sz="2400" dirty="0" err="1" smtClean="0"/>
              <a:t>many</a:t>
            </a:r>
            <a:r>
              <a:rPr lang="hr-HR" sz="2400" dirty="0" smtClean="0"/>
              <a:t> </a:t>
            </a:r>
            <a:r>
              <a:rPr lang="hr-HR" sz="2400" dirty="0" err="1" smtClean="0"/>
              <a:t>times</a:t>
            </a:r>
            <a:r>
              <a:rPr lang="hr-HR" sz="2400" dirty="0" smtClean="0"/>
              <a:t> </a:t>
            </a:r>
            <a:r>
              <a:rPr lang="hr-HR" sz="2400" dirty="0" err="1" smtClean="0"/>
              <a:t>did</a:t>
            </a:r>
            <a:r>
              <a:rPr lang="hr-HR" sz="2400" dirty="0" smtClean="0"/>
              <a:t> </a:t>
            </a:r>
            <a:r>
              <a:rPr lang="hr-HR" sz="2400" dirty="0" err="1" smtClean="0"/>
              <a:t>you</a:t>
            </a:r>
            <a:r>
              <a:rPr lang="hr-HR" sz="2400" dirty="0" smtClean="0"/>
              <a:t> </a:t>
            </a:r>
            <a:r>
              <a:rPr lang="hr-HR" sz="2400" dirty="0" err="1" smtClean="0"/>
              <a:t>wish</a:t>
            </a:r>
            <a:r>
              <a:rPr lang="hr-HR" sz="2400" dirty="0" smtClean="0"/>
              <a:t> </a:t>
            </a:r>
            <a:r>
              <a:rPr lang="hr-HR" sz="2400" dirty="0" err="1" smtClean="0"/>
              <a:t>that</a:t>
            </a:r>
            <a:r>
              <a:rPr lang="hr-HR" sz="2400" dirty="0" smtClean="0"/>
              <a:t> </a:t>
            </a:r>
            <a:r>
              <a:rPr lang="hr-HR" sz="2400" dirty="0" err="1" smtClean="0"/>
              <a:t>all</a:t>
            </a:r>
            <a:r>
              <a:rPr lang="hr-HR" sz="2400" dirty="0" smtClean="0"/>
              <a:t> </a:t>
            </a:r>
            <a:r>
              <a:rPr lang="hr-HR" sz="2400" dirty="0" err="1" smtClean="0"/>
              <a:t>ice</a:t>
            </a:r>
            <a:r>
              <a:rPr lang="hr-HR" sz="2400" dirty="0" smtClean="0"/>
              <a:t> </a:t>
            </a:r>
            <a:r>
              <a:rPr lang="hr-HR" sz="2400" dirty="0" err="1" smtClean="0"/>
              <a:t>is</a:t>
            </a:r>
            <a:r>
              <a:rPr lang="hr-HR" sz="2400" dirty="0" smtClean="0"/>
              <a:t> </a:t>
            </a:r>
            <a:r>
              <a:rPr lang="hr-HR" sz="2400" dirty="0" err="1" smtClean="0"/>
              <a:t>melted</a:t>
            </a:r>
            <a:r>
              <a:rPr lang="hr-HR" sz="2400" dirty="0" smtClean="0"/>
              <a:t> </a:t>
            </a:r>
            <a:r>
              <a:rPr lang="hr-HR" sz="2400" dirty="0" err="1" smtClean="0"/>
              <a:t>from</a:t>
            </a:r>
            <a:r>
              <a:rPr lang="hr-HR" sz="2400" dirty="0" smtClean="0"/>
              <a:t> </a:t>
            </a:r>
            <a:r>
              <a:rPr lang="hr-HR" sz="2400" dirty="0" err="1" smtClean="0"/>
              <a:t>the</a:t>
            </a:r>
            <a:r>
              <a:rPr lang="hr-HR" sz="2400" dirty="0" smtClean="0"/>
              <a:t> </a:t>
            </a:r>
            <a:r>
              <a:rPr lang="hr-HR" sz="2400" dirty="0" err="1" smtClean="0"/>
              <a:t>path</a:t>
            </a:r>
            <a:r>
              <a:rPr lang="hr-HR" sz="2400" dirty="0" smtClean="0"/>
              <a:t> </a:t>
            </a:r>
            <a:r>
              <a:rPr lang="hr-HR" sz="2400" dirty="0" err="1" smtClean="0"/>
              <a:t>were</a:t>
            </a:r>
            <a:r>
              <a:rPr lang="hr-HR" sz="2400" dirty="0" smtClean="0"/>
              <a:t> </a:t>
            </a:r>
            <a:r>
              <a:rPr lang="hr-HR" sz="2400" dirty="0" err="1" smtClean="0"/>
              <a:t>you</a:t>
            </a:r>
            <a:r>
              <a:rPr lang="hr-HR" sz="2400" dirty="0" smtClean="0"/>
              <a:t> </a:t>
            </a:r>
            <a:r>
              <a:rPr lang="hr-HR" sz="2400" dirty="0" err="1" smtClean="0"/>
              <a:t>go</a:t>
            </a:r>
            <a:r>
              <a:rPr lang="hr-HR" sz="2400" dirty="0" smtClean="0"/>
              <a:t> </a:t>
            </a:r>
            <a:r>
              <a:rPr lang="hr-HR" sz="2400" dirty="0" err="1" smtClean="0"/>
              <a:t>by</a:t>
            </a:r>
            <a:r>
              <a:rPr lang="hr-HR" sz="2400" dirty="0" smtClean="0"/>
              <a:t> </a:t>
            </a:r>
            <a:r>
              <a:rPr lang="hr-HR" sz="2400" dirty="0" err="1" smtClean="0"/>
              <a:t>foot</a:t>
            </a:r>
            <a:r>
              <a:rPr lang="hr-HR" sz="2400" dirty="0" smtClean="0"/>
              <a:t>? </a:t>
            </a:r>
            <a:r>
              <a:rPr lang="hr-HR" sz="2400" dirty="0" err="1" smtClean="0"/>
              <a:t>Every</a:t>
            </a:r>
            <a:r>
              <a:rPr lang="hr-HR" sz="2400" dirty="0" smtClean="0"/>
              <a:t> </a:t>
            </a:r>
            <a:r>
              <a:rPr lang="hr-HR" sz="2400" dirty="0" err="1" smtClean="0"/>
              <a:t>winter</a:t>
            </a:r>
            <a:r>
              <a:rPr lang="hr-HR" sz="2400" dirty="0" smtClean="0"/>
              <a:t> I </a:t>
            </a:r>
            <a:r>
              <a:rPr lang="hr-HR" sz="2400" dirty="0" err="1" smtClean="0"/>
              <a:t>suppose</a:t>
            </a:r>
            <a:r>
              <a:rPr lang="hr-HR" sz="2400" dirty="0" smtClean="0"/>
              <a:t>.</a:t>
            </a:r>
          </a:p>
          <a:p>
            <a:pPr algn="just"/>
            <a:endParaRPr lang="hr-HR" sz="2400" dirty="0"/>
          </a:p>
          <a:p>
            <a:pPr algn="just"/>
            <a:r>
              <a:rPr lang="hr-HR" sz="2400" dirty="0" err="1" smtClean="0"/>
              <a:t>Well</a:t>
            </a:r>
            <a:r>
              <a:rPr lang="hr-HR" sz="2400" dirty="0" smtClean="0"/>
              <a:t>, </a:t>
            </a:r>
            <a:r>
              <a:rPr lang="hr-HR" sz="2400" dirty="0" err="1" smtClean="0"/>
              <a:t>lets</a:t>
            </a:r>
            <a:r>
              <a:rPr lang="hr-HR" sz="2400" dirty="0" smtClean="0"/>
              <a:t> use </a:t>
            </a:r>
            <a:r>
              <a:rPr lang="hr-HR" sz="2400" dirty="0" err="1" smtClean="0"/>
              <a:t>solar</a:t>
            </a:r>
            <a:r>
              <a:rPr lang="hr-HR" sz="2400" dirty="0" smtClean="0"/>
              <a:t> </a:t>
            </a:r>
            <a:r>
              <a:rPr lang="hr-HR" sz="2400" dirty="0" err="1" smtClean="0"/>
              <a:t>power</a:t>
            </a:r>
            <a:r>
              <a:rPr lang="hr-HR" sz="2400" dirty="0" smtClean="0"/>
              <a:t> to </a:t>
            </a:r>
            <a:r>
              <a:rPr lang="hr-HR" sz="2400" dirty="0" err="1" smtClean="0"/>
              <a:t>heat</a:t>
            </a:r>
            <a:r>
              <a:rPr lang="hr-HR" sz="2400" dirty="0" smtClean="0"/>
              <a:t> </a:t>
            </a:r>
            <a:r>
              <a:rPr lang="hr-HR" sz="2400" dirty="0" err="1" smtClean="0"/>
              <a:t>path</a:t>
            </a:r>
            <a:r>
              <a:rPr lang="hr-HR" sz="2400" dirty="0" smtClean="0"/>
              <a:t> </a:t>
            </a:r>
            <a:r>
              <a:rPr lang="hr-HR" sz="2400" dirty="0" err="1" smtClean="0"/>
              <a:t>so</a:t>
            </a:r>
            <a:r>
              <a:rPr lang="hr-HR" sz="2400" dirty="0" smtClean="0"/>
              <a:t> </a:t>
            </a:r>
            <a:r>
              <a:rPr lang="hr-HR" sz="2400" dirty="0" err="1" smtClean="0"/>
              <a:t>that</a:t>
            </a:r>
            <a:r>
              <a:rPr lang="hr-HR" sz="2400" dirty="0" smtClean="0"/>
              <a:t> </a:t>
            </a:r>
            <a:r>
              <a:rPr lang="hr-HR" sz="2400" dirty="0" err="1" smtClean="0"/>
              <a:t>all</a:t>
            </a:r>
            <a:r>
              <a:rPr lang="hr-HR" sz="2400" dirty="0" smtClean="0"/>
              <a:t> </a:t>
            </a:r>
            <a:r>
              <a:rPr lang="hr-HR" sz="2400" dirty="0" err="1" smtClean="0"/>
              <a:t>ice</a:t>
            </a:r>
            <a:r>
              <a:rPr lang="hr-HR" sz="2400" dirty="0" smtClean="0"/>
              <a:t> </a:t>
            </a:r>
            <a:r>
              <a:rPr lang="hr-HR" sz="2400" dirty="0" err="1" smtClean="0"/>
              <a:t>is</a:t>
            </a:r>
            <a:r>
              <a:rPr lang="hr-HR" sz="2400" dirty="0" smtClean="0"/>
              <a:t> </a:t>
            </a:r>
            <a:r>
              <a:rPr lang="hr-HR" sz="2400" dirty="0" err="1" smtClean="0"/>
              <a:t>melted</a:t>
            </a:r>
            <a:r>
              <a:rPr lang="hr-HR" sz="2400" dirty="0" smtClean="0"/>
              <a:t> </a:t>
            </a:r>
            <a:r>
              <a:rPr lang="hr-HR" sz="2400" dirty="0" err="1" smtClean="0"/>
              <a:t>so</a:t>
            </a:r>
            <a:r>
              <a:rPr lang="hr-HR" sz="2400" dirty="0" smtClean="0"/>
              <a:t> </a:t>
            </a:r>
            <a:r>
              <a:rPr lang="hr-HR" sz="2400" dirty="0" err="1" smtClean="0"/>
              <a:t>that</a:t>
            </a:r>
            <a:r>
              <a:rPr lang="hr-HR" sz="2400" dirty="0" smtClean="0"/>
              <a:t> </a:t>
            </a:r>
            <a:r>
              <a:rPr lang="hr-HR" sz="2400" dirty="0" err="1" smtClean="0"/>
              <a:t>we</a:t>
            </a:r>
            <a:r>
              <a:rPr lang="hr-HR" sz="2400" dirty="0" smtClean="0"/>
              <a:t> </a:t>
            </a:r>
            <a:r>
              <a:rPr lang="hr-HR" sz="2400" dirty="0" err="1" smtClean="0"/>
              <a:t>can</a:t>
            </a:r>
            <a:r>
              <a:rPr lang="hr-HR" sz="2400" dirty="0" smtClean="0"/>
              <a:t> </a:t>
            </a:r>
            <a:r>
              <a:rPr lang="hr-HR" sz="2400" dirty="0" err="1" smtClean="0"/>
              <a:t>carefree</a:t>
            </a:r>
            <a:r>
              <a:rPr lang="hr-HR" sz="2400" dirty="0" smtClean="0"/>
              <a:t> </a:t>
            </a:r>
            <a:r>
              <a:rPr lang="hr-HR" sz="2400" dirty="0" err="1" smtClean="0"/>
              <a:t>walk</a:t>
            </a:r>
            <a:r>
              <a:rPr lang="hr-HR" sz="2400" dirty="0" smtClean="0"/>
              <a:t>!</a:t>
            </a:r>
            <a:endParaRPr lang="en-GB" sz="2400" dirty="0"/>
          </a:p>
        </p:txBody>
      </p:sp>
      <p:pic>
        <p:nvPicPr>
          <p:cNvPr id="4" name="Slika 3"/>
          <p:cNvPicPr>
            <a:picLocks noChangeAspect="1"/>
          </p:cNvPicPr>
          <p:nvPr/>
        </p:nvPicPr>
        <p:blipFill>
          <a:blip r:embed="rId3"/>
          <a:stretch>
            <a:fillRect/>
          </a:stretch>
        </p:blipFill>
        <p:spPr>
          <a:xfrm>
            <a:off x="6153150" y="3048000"/>
            <a:ext cx="6038850" cy="3810000"/>
          </a:xfrm>
          <a:prstGeom prst="rect">
            <a:avLst/>
          </a:prstGeom>
        </p:spPr>
      </p:pic>
      <p:sp>
        <p:nvSpPr>
          <p:cNvPr id="5" name="TekstniOkvir 4"/>
          <p:cNvSpPr txBox="1"/>
          <p:nvPr/>
        </p:nvSpPr>
        <p:spPr>
          <a:xfrm>
            <a:off x="399245" y="3696237"/>
            <a:ext cx="5228823" cy="2677656"/>
          </a:xfrm>
          <a:prstGeom prst="rect">
            <a:avLst/>
          </a:prstGeom>
          <a:noFill/>
        </p:spPr>
        <p:txBody>
          <a:bodyPr wrap="square" rtlCol="0">
            <a:spAutoFit/>
          </a:bodyPr>
          <a:lstStyle/>
          <a:p>
            <a:pPr algn="just"/>
            <a:r>
              <a:rPr lang="hr-HR" sz="2400" dirty="0" err="1" smtClean="0"/>
              <a:t>By</a:t>
            </a:r>
            <a:r>
              <a:rPr lang="hr-HR" sz="2400" dirty="0" smtClean="0"/>
              <a:t> </a:t>
            </a:r>
            <a:r>
              <a:rPr lang="hr-HR" sz="2400" dirty="0" err="1" smtClean="0"/>
              <a:t>the</a:t>
            </a:r>
            <a:r>
              <a:rPr lang="hr-HR" sz="2400" dirty="0" smtClean="0"/>
              <a:t> </a:t>
            </a:r>
            <a:r>
              <a:rPr lang="hr-HR" sz="2400" dirty="0" err="1" smtClean="0"/>
              <a:t>path</a:t>
            </a:r>
            <a:r>
              <a:rPr lang="hr-HR" sz="2400" dirty="0" smtClean="0"/>
              <a:t> </a:t>
            </a:r>
            <a:r>
              <a:rPr lang="hr-HR" sz="2400" dirty="0" err="1" smtClean="0"/>
              <a:t>we</a:t>
            </a:r>
            <a:r>
              <a:rPr lang="hr-HR" sz="2400" dirty="0" smtClean="0"/>
              <a:t> </a:t>
            </a:r>
            <a:r>
              <a:rPr lang="hr-HR" sz="2400" dirty="0" err="1" smtClean="0"/>
              <a:t>could</a:t>
            </a:r>
            <a:r>
              <a:rPr lang="hr-HR" sz="2400" dirty="0" smtClean="0"/>
              <a:t> put </a:t>
            </a:r>
            <a:r>
              <a:rPr lang="hr-HR" sz="2400" dirty="0" err="1" smtClean="0"/>
              <a:t>special</a:t>
            </a:r>
            <a:r>
              <a:rPr lang="hr-HR" sz="2400" dirty="0" smtClean="0"/>
              <a:t> </a:t>
            </a:r>
            <a:r>
              <a:rPr lang="hr-HR" sz="2400" dirty="0" err="1" smtClean="0"/>
              <a:t>fences</a:t>
            </a:r>
            <a:r>
              <a:rPr lang="hr-HR" sz="2400" dirty="0" smtClean="0"/>
              <a:t> </a:t>
            </a:r>
            <a:r>
              <a:rPr lang="hr-HR" sz="2400" dirty="0" err="1" smtClean="0"/>
              <a:t>with</a:t>
            </a:r>
            <a:r>
              <a:rPr lang="hr-HR" sz="2400" dirty="0" smtClean="0"/>
              <a:t> </a:t>
            </a:r>
            <a:r>
              <a:rPr lang="hr-HR" sz="2400" dirty="0" err="1" smtClean="0"/>
              <a:t>solar</a:t>
            </a:r>
            <a:r>
              <a:rPr lang="hr-HR" sz="2400" dirty="0" smtClean="0"/>
              <a:t> </a:t>
            </a:r>
            <a:r>
              <a:rPr lang="hr-HR" sz="2400" dirty="0" err="1" smtClean="0"/>
              <a:t>panels</a:t>
            </a:r>
            <a:r>
              <a:rPr lang="hr-HR" sz="2400" dirty="0" smtClean="0"/>
              <a:t> on </a:t>
            </a:r>
            <a:r>
              <a:rPr lang="hr-HR" sz="2400" dirty="0" err="1" smtClean="0"/>
              <a:t>them</a:t>
            </a:r>
            <a:r>
              <a:rPr lang="hr-HR" sz="2400" dirty="0"/>
              <a:t> </a:t>
            </a:r>
            <a:r>
              <a:rPr lang="hr-HR" sz="2400" dirty="0" err="1" smtClean="0"/>
              <a:t>which</a:t>
            </a:r>
            <a:r>
              <a:rPr lang="hr-HR" sz="2400" dirty="0" smtClean="0"/>
              <a:t> </a:t>
            </a:r>
            <a:r>
              <a:rPr lang="hr-HR" sz="2400" dirty="0" err="1" smtClean="0"/>
              <a:t>would</a:t>
            </a:r>
            <a:r>
              <a:rPr lang="hr-HR" sz="2400" dirty="0" smtClean="0"/>
              <a:t> </a:t>
            </a:r>
            <a:r>
              <a:rPr lang="hr-HR" sz="2400" dirty="0" err="1" smtClean="0"/>
              <a:t>sun</a:t>
            </a:r>
            <a:r>
              <a:rPr lang="hr-HR" sz="2400" dirty="0" smtClean="0"/>
              <a:t> </a:t>
            </a:r>
            <a:r>
              <a:rPr lang="hr-HR" sz="2400" dirty="0" err="1" smtClean="0"/>
              <a:t>light</a:t>
            </a:r>
            <a:r>
              <a:rPr lang="hr-HR" sz="2400" dirty="0" smtClean="0"/>
              <a:t> </a:t>
            </a:r>
            <a:r>
              <a:rPr lang="hr-HR" sz="2400" dirty="0" err="1" smtClean="0"/>
              <a:t>convert</a:t>
            </a:r>
            <a:r>
              <a:rPr lang="hr-HR" sz="2400" dirty="0" smtClean="0"/>
              <a:t> </a:t>
            </a:r>
            <a:r>
              <a:rPr lang="hr-HR" sz="2400" dirty="0" err="1" smtClean="0"/>
              <a:t>into</a:t>
            </a:r>
            <a:r>
              <a:rPr lang="hr-HR" sz="2400" dirty="0" smtClean="0"/>
              <a:t> </a:t>
            </a:r>
            <a:r>
              <a:rPr lang="hr-HR" sz="2400" dirty="0" err="1" smtClean="0"/>
              <a:t>heat</a:t>
            </a:r>
            <a:r>
              <a:rPr lang="hr-HR" sz="2400" dirty="0" smtClean="0"/>
              <a:t> </a:t>
            </a:r>
            <a:r>
              <a:rPr lang="hr-HR" sz="2400" dirty="0" err="1" smtClean="0"/>
              <a:t>that</a:t>
            </a:r>
            <a:r>
              <a:rPr lang="hr-HR" sz="2400" dirty="0" smtClean="0"/>
              <a:t> </a:t>
            </a:r>
            <a:r>
              <a:rPr lang="hr-HR" sz="2400" dirty="0" err="1" smtClean="0"/>
              <a:t>would</a:t>
            </a:r>
            <a:r>
              <a:rPr lang="hr-HR" sz="2400" dirty="0" smtClean="0"/>
              <a:t> </a:t>
            </a:r>
            <a:r>
              <a:rPr lang="hr-HR" sz="2400" dirty="0" err="1" smtClean="0"/>
              <a:t>be</a:t>
            </a:r>
            <a:r>
              <a:rPr lang="hr-HR" sz="2400" dirty="0" smtClean="0"/>
              <a:t> on </a:t>
            </a:r>
            <a:r>
              <a:rPr lang="hr-HR" sz="2400" dirty="0" err="1" smtClean="0"/>
              <a:t>the</a:t>
            </a:r>
            <a:r>
              <a:rPr lang="hr-HR" sz="2400" dirty="0" smtClean="0"/>
              <a:t> flor </a:t>
            </a:r>
            <a:r>
              <a:rPr lang="hr-HR" sz="2400" dirty="0" err="1" smtClean="0"/>
              <a:t>where</a:t>
            </a:r>
            <a:r>
              <a:rPr lang="hr-HR" sz="2400" dirty="0" smtClean="0"/>
              <a:t> </a:t>
            </a:r>
            <a:r>
              <a:rPr lang="hr-HR" sz="2400" dirty="0" err="1" smtClean="0"/>
              <a:t>people</a:t>
            </a:r>
            <a:r>
              <a:rPr lang="hr-HR" sz="2400" dirty="0" smtClean="0"/>
              <a:t> </a:t>
            </a:r>
            <a:r>
              <a:rPr lang="hr-HR" sz="2400" dirty="0" err="1" smtClean="0"/>
              <a:t>walk</a:t>
            </a:r>
            <a:r>
              <a:rPr lang="hr-HR" sz="2400" dirty="0" smtClean="0"/>
              <a:t>. </a:t>
            </a:r>
            <a:r>
              <a:rPr lang="hr-HR" sz="2400" dirty="0" err="1" smtClean="0"/>
              <a:t>That</a:t>
            </a:r>
            <a:r>
              <a:rPr lang="hr-HR" sz="2400" dirty="0" smtClean="0"/>
              <a:t> </a:t>
            </a:r>
            <a:r>
              <a:rPr lang="hr-HR" sz="2400" dirty="0" err="1" smtClean="0"/>
              <a:t>would</a:t>
            </a:r>
            <a:r>
              <a:rPr lang="hr-HR" sz="2400" dirty="0" smtClean="0"/>
              <a:t> make </a:t>
            </a:r>
            <a:r>
              <a:rPr lang="hr-HR" sz="2400" dirty="0" err="1" smtClean="0"/>
              <a:t>life</a:t>
            </a:r>
            <a:r>
              <a:rPr lang="hr-HR" sz="2400" dirty="0" smtClean="0"/>
              <a:t> </a:t>
            </a:r>
            <a:r>
              <a:rPr lang="hr-HR" sz="2400" dirty="0" err="1" smtClean="0"/>
              <a:t>during</a:t>
            </a:r>
            <a:r>
              <a:rPr lang="hr-HR" sz="2400" dirty="0" smtClean="0"/>
              <a:t> </a:t>
            </a:r>
            <a:r>
              <a:rPr lang="hr-HR" sz="2400" dirty="0" err="1" smtClean="0"/>
              <a:t>the</a:t>
            </a:r>
            <a:r>
              <a:rPr lang="hr-HR" sz="2400" dirty="0" smtClean="0"/>
              <a:t> </a:t>
            </a:r>
            <a:r>
              <a:rPr lang="hr-HR" sz="2400" dirty="0" err="1" smtClean="0"/>
              <a:t>winter</a:t>
            </a:r>
            <a:r>
              <a:rPr lang="hr-HR" sz="2400" dirty="0" smtClean="0"/>
              <a:t> more </a:t>
            </a:r>
            <a:r>
              <a:rPr lang="hr-HR" sz="2400" dirty="0" err="1" smtClean="0"/>
              <a:t>easier</a:t>
            </a:r>
            <a:r>
              <a:rPr lang="hr-HR" sz="2400" dirty="0"/>
              <a:t> </a:t>
            </a:r>
            <a:r>
              <a:rPr lang="hr-HR" sz="2400" dirty="0" err="1" smtClean="0"/>
              <a:t>and</a:t>
            </a:r>
            <a:r>
              <a:rPr lang="hr-HR" sz="2400" dirty="0" smtClean="0"/>
              <a:t> </a:t>
            </a:r>
            <a:r>
              <a:rPr lang="hr-HR" sz="2400" dirty="0" err="1" smtClean="0"/>
              <a:t>with</a:t>
            </a:r>
            <a:r>
              <a:rPr lang="hr-HR" sz="2400" dirty="0" smtClean="0"/>
              <a:t> </a:t>
            </a:r>
            <a:r>
              <a:rPr lang="hr-HR" sz="2400" dirty="0" err="1" smtClean="0"/>
              <a:t>less</a:t>
            </a:r>
            <a:r>
              <a:rPr lang="hr-HR" sz="2400" dirty="0" smtClean="0"/>
              <a:t> </a:t>
            </a:r>
            <a:r>
              <a:rPr lang="hr-HR" sz="2400" dirty="0" err="1" smtClean="0"/>
              <a:t>injuries</a:t>
            </a:r>
            <a:r>
              <a:rPr lang="hr-HR" sz="2400" dirty="0"/>
              <a:t> </a:t>
            </a:r>
            <a:r>
              <a:rPr lang="hr-HR" sz="2400" dirty="0" err="1" smtClean="0"/>
              <a:t>and</a:t>
            </a:r>
            <a:r>
              <a:rPr lang="hr-HR" sz="2400" dirty="0" smtClean="0"/>
              <a:t> bone </a:t>
            </a:r>
            <a:r>
              <a:rPr lang="hr-HR" sz="2400" dirty="0" err="1" smtClean="0"/>
              <a:t>fractures</a:t>
            </a:r>
            <a:r>
              <a:rPr lang="hr-HR" sz="2400" dirty="0" smtClean="0"/>
              <a:t>. </a:t>
            </a:r>
            <a:r>
              <a:rPr lang="hr-HR" sz="2400" dirty="0" smtClean="0">
                <a:sym typeface="Wingdings" panose="05000000000000000000" pitchFamily="2" charset="2"/>
              </a:rPr>
              <a:t></a:t>
            </a:r>
            <a:endParaRPr lang="en-GB" sz="2400" dirty="0"/>
          </a:p>
        </p:txBody>
      </p:sp>
    </p:spTree>
    <p:extLst>
      <p:ext uri="{BB962C8B-B14F-4D97-AF65-F5344CB8AC3E}">
        <p14:creationId xmlns:p14="http://schemas.microsoft.com/office/powerpoint/2010/main" val="1472099305"/>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305</Words>
  <Application>Microsoft Office PowerPoint</Application>
  <PresentationFormat>Široki zaslon</PresentationFormat>
  <Paragraphs>12</Paragraphs>
  <Slides>4</Slides>
  <Notes>0</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4</vt:i4>
      </vt:variant>
    </vt:vector>
  </HeadingPairs>
  <TitlesOfParts>
    <vt:vector size="9" baseType="lpstr">
      <vt:lpstr>Arial</vt:lpstr>
      <vt:lpstr>Calibri</vt:lpstr>
      <vt:lpstr>Calibri Light</vt:lpstr>
      <vt:lpstr>Wingdings</vt:lpstr>
      <vt:lpstr>Tema sustava Office</vt:lpstr>
      <vt:lpstr>How would we love to use solar energy in our environment </vt:lpstr>
      <vt:lpstr>PowerPointova prezentacija</vt:lpstr>
      <vt:lpstr>PowerPointova prezentacija</vt:lpstr>
      <vt:lpstr>PowerPointova prezentacija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would we love to use solar energy in our environment</dc:title>
  <dc:creator>korisnik</dc:creator>
  <cp:lastModifiedBy>korisnik</cp:lastModifiedBy>
  <cp:revision>4</cp:revision>
  <dcterms:created xsi:type="dcterms:W3CDTF">2017-04-17T12:17:25Z</dcterms:created>
  <dcterms:modified xsi:type="dcterms:W3CDTF">2017-04-17T12:42:07Z</dcterms:modified>
</cp:coreProperties>
</file>