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-102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1601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f16c6530c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f16c6530c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ffcabb72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ffcabb72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5c0e2b3f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5c0e2b3f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ffcabb72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ffcabb72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ffcabb72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ffcabb72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ffcabb72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ffcabb72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ffcabb72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ffcabb72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ffcabb72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ffcabb72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ffcabb72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ffcabb72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ffcabb72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ffcabb72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ffcabb72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ffcabb72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025" y="3608575"/>
            <a:ext cx="2453050" cy="4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9125" y="0"/>
            <a:ext cx="1954875" cy="179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775" y="93800"/>
            <a:ext cx="268605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505550" y="1793625"/>
            <a:ext cx="8055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 i="1">
                <a:latin typeface="Liberation Serif"/>
                <a:ea typeface="Liberation Serif"/>
                <a:cs typeface="Liberation Serif"/>
                <a:sym typeface="Liberation Serif"/>
              </a:rPr>
              <a:t>Motivating the learning engine to increase student’s school, profesional and social success and reduce absenteeism</a:t>
            </a:r>
            <a:endParaRPr sz="1800" b="1" i="1">
              <a:latin typeface="Liberation Serif"/>
              <a:ea typeface="Liberation Serif"/>
              <a:cs typeface="Liberation Serif"/>
              <a:sym typeface="Liberation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latin typeface="Liberation Serif"/>
              <a:ea typeface="Liberation Serif"/>
              <a:cs typeface="Liberation Serif"/>
              <a:sym typeface="Liberation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Liberation Serif"/>
                <a:ea typeface="Liberation Serif"/>
                <a:cs typeface="Liberation Serif"/>
                <a:sym typeface="Liberation Serif"/>
              </a:rPr>
              <a:t>2019-1-RO01-KA229-063851</a:t>
            </a:r>
            <a:endParaRPr sz="1600">
              <a:latin typeface="Liberation Serif"/>
              <a:ea typeface="Liberation Serif"/>
              <a:cs typeface="Liberation Serif"/>
              <a:sym typeface="Liberation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F81BD"/>
                </a:solidFill>
                <a:latin typeface="Liberation Serif"/>
                <a:ea typeface="Liberation Serif"/>
                <a:cs typeface="Liberation Serif"/>
                <a:sym typeface="Liberation Serif"/>
              </a:rPr>
              <a:t>Project financed by the European Union</a:t>
            </a:r>
            <a:endParaRPr>
              <a:solidFill>
                <a:srgbClr val="4F81BD"/>
              </a:solidFill>
              <a:latin typeface="Liberation Serif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033200" y="40884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Liberation Serif"/>
                <a:ea typeface="Liberation Serif"/>
                <a:cs typeface="Liberation Serif"/>
                <a:sym typeface="Liberation Serif"/>
              </a:rPr>
              <a:t>Authors: </a:t>
            </a:r>
            <a:endParaRPr sz="1600">
              <a:latin typeface="Liberation Serif"/>
              <a:ea typeface="Liberation Serif"/>
              <a:cs typeface="Liberation Serif"/>
              <a:sym typeface="Liberation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Liberation Serif"/>
                <a:ea typeface="Liberation Serif"/>
                <a:cs typeface="Liberation Serif"/>
                <a:sym typeface="Liberation Serif"/>
              </a:rPr>
              <a:t>Carolina Usó</a:t>
            </a:r>
            <a:endParaRPr sz="1600">
              <a:latin typeface="Liberation Serif"/>
              <a:ea typeface="Liberation Serif"/>
              <a:cs typeface="Liberation Serif"/>
              <a:sym typeface="Liberation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Liberation Serif"/>
                <a:ea typeface="Liberation Serif"/>
                <a:cs typeface="Liberation Serif"/>
                <a:sym typeface="Liberation Serif"/>
              </a:rPr>
              <a:t>Rosabel Benages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individual’s background/cultural group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850" y="1028725"/>
            <a:ext cx="3098500" cy="17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263" y="3110875"/>
            <a:ext cx="2255675" cy="16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1100" y="1028725"/>
            <a:ext cx="2737500" cy="183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1088" y="3134971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individual’s race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400" y="1152625"/>
            <a:ext cx="5763200" cy="34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gender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000" y="1563900"/>
            <a:ext cx="4248400" cy="2897925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800" y="2008825"/>
            <a:ext cx="2143125" cy="214312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All</a:t>
            </a:r>
            <a:r>
              <a:rPr lang="es-ES_tradnl" dirty="0"/>
              <a:t> </a:t>
            </a:r>
            <a:r>
              <a:rPr lang="es-ES_tradnl" dirty="0" err="1"/>
              <a:t>rights</a:t>
            </a:r>
            <a:r>
              <a:rPr lang="es-ES_tradnl" dirty="0"/>
              <a:t> </a:t>
            </a:r>
            <a:r>
              <a:rPr lang="es-ES_tradnl" dirty="0" err="1"/>
              <a:t>reserved</a:t>
            </a:r>
            <a:r>
              <a:rPr lang="es-ES_tradnl" dirty="0"/>
              <a:t>. No </a:t>
            </a:r>
            <a:r>
              <a:rPr lang="es-ES_tradnl" dirty="0" err="1"/>
              <a:t>part</a:t>
            </a:r>
            <a:r>
              <a:rPr lang="es-ES_tradnl" dirty="0"/>
              <a:t> of </a:t>
            </a:r>
            <a:r>
              <a:rPr lang="es-ES_tradnl" dirty="0" err="1"/>
              <a:t>this</a:t>
            </a:r>
            <a:r>
              <a:rPr lang="es-ES_tradnl" dirty="0"/>
              <a:t> </a:t>
            </a:r>
            <a:r>
              <a:rPr lang="es-ES_tradnl" dirty="0" err="1"/>
              <a:t>publication</a:t>
            </a:r>
            <a:r>
              <a:rPr lang="es-ES_tradnl" dirty="0"/>
              <a:t> </a:t>
            </a:r>
            <a:r>
              <a:rPr lang="es-ES_tradnl" dirty="0" err="1"/>
              <a:t>may</a:t>
            </a:r>
            <a:r>
              <a:rPr lang="es-ES_tradnl" dirty="0"/>
              <a:t> be  </a:t>
            </a:r>
            <a:r>
              <a:rPr lang="es-ES_tradnl" dirty="0" err="1"/>
              <a:t>reproduced</a:t>
            </a:r>
            <a:r>
              <a:rPr lang="es-ES_tradnl" dirty="0"/>
              <a:t>, in </a:t>
            </a:r>
            <a:r>
              <a:rPr lang="es-ES_tradnl" dirty="0" err="1"/>
              <a:t>any</a:t>
            </a:r>
            <a:r>
              <a:rPr lang="es-ES_tradnl" dirty="0"/>
              <a:t> </a:t>
            </a:r>
            <a:r>
              <a:rPr lang="es-ES_tradnl" dirty="0" err="1"/>
              <a:t>form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any</a:t>
            </a:r>
            <a:r>
              <a:rPr lang="es-ES_tradnl" dirty="0"/>
              <a:t> </a:t>
            </a:r>
            <a:r>
              <a:rPr lang="es-ES_tradnl" dirty="0" err="1"/>
              <a:t>means</a:t>
            </a:r>
            <a:r>
              <a:rPr lang="es-ES_tradnl" dirty="0"/>
              <a:t>, </a:t>
            </a:r>
            <a:r>
              <a:rPr lang="es-ES_tradnl" dirty="0" err="1"/>
              <a:t>without</a:t>
            </a:r>
            <a:r>
              <a:rPr lang="es-ES_tradnl" dirty="0"/>
              <a:t> </a:t>
            </a:r>
            <a:r>
              <a:rPr lang="es-ES_tradnl" dirty="0" err="1"/>
              <a:t>permission</a:t>
            </a:r>
            <a:r>
              <a:rPr lang="es-ES_tradnl" dirty="0"/>
              <a:t> in </a:t>
            </a:r>
            <a:r>
              <a:rPr lang="es-ES_tradnl" dirty="0" err="1"/>
              <a:t>writing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authors</a:t>
            </a:r>
            <a:r>
              <a:rPr lang="es-ES_tradnl" dirty="0"/>
              <a:t>.</a:t>
            </a:r>
            <a:r>
              <a:rPr lang="es-ES_tradnl" dirty="0"/>
              <a:t> 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dirty="0"/>
              <a:t>“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European</a:t>
            </a:r>
            <a:r>
              <a:rPr lang="es-ES_tradnl" dirty="0"/>
              <a:t> </a:t>
            </a:r>
            <a:r>
              <a:rPr lang="es-ES_tradnl" dirty="0" err="1"/>
              <a:t>Comission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responsible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any</a:t>
            </a:r>
            <a:r>
              <a:rPr lang="es-ES_tradnl" dirty="0"/>
              <a:t> </a:t>
            </a:r>
            <a:r>
              <a:rPr lang="es-ES_tradnl" dirty="0" err="1"/>
              <a:t>uploaded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submitted</a:t>
            </a:r>
            <a:r>
              <a:rPr lang="es-ES_tradnl" dirty="0"/>
              <a:t> </a:t>
            </a:r>
            <a:r>
              <a:rPr lang="es-ES_tradnl" dirty="0" err="1"/>
              <a:t>content</a:t>
            </a:r>
            <a:r>
              <a:rPr lang="es-ES_tradnl" dirty="0"/>
              <a:t>.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content</a:t>
            </a:r>
            <a:r>
              <a:rPr lang="es-ES_tradnl" dirty="0"/>
              <a:t> </a:t>
            </a:r>
            <a:r>
              <a:rPr lang="es-ES_tradnl" dirty="0" err="1"/>
              <a:t>reflects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views</a:t>
            </a:r>
            <a:r>
              <a:rPr lang="es-ES_tradnl" dirty="0"/>
              <a:t>  </a:t>
            </a:r>
            <a:r>
              <a:rPr lang="es-ES_tradnl" dirty="0" err="1"/>
              <a:t>only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European</a:t>
            </a:r>
            <a:r>
              <a:rPr lang="es-ES_tradnl" dirty="0"/>
              <a:t> </a:t>
            </a:r>
            <a:r>
              <a:rPr lang="es-ES_tradnl" dirty="0" err="1"/>
              <a:t>Comission</a:t>
            </a:r>
            <a:r>
              <a:rPr lang="es-ES_tradnl" dirty="0"/>
              <a:t>  </a:t>
            </a:r>
            <a:r>
              <a:rPr lang="es-ES_tradnl" dirty="0" err="1"/>
              <a:t>cannot</a:t>
            </a:r>
            <a:r>
              <a:rPr lang="es-ES_tradnl" dirty="0"/>
              <a:t> be </a:t>
            </a:r>
            <a:r>
              <a:rPr lang="es-ES_tradnl" dirty="0" err="1"/>
              <a:t>held</a:t>
            </a:r>
            <a:r>
              <a:rPr lang="es-ES_tradnl" dirty="0"/>
              <a:t> responsable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any</a:t>
            </a:r>
            <a:r>
              <a:rPr lang="es-ES_tradnl" dirty="0"/>
              <a:t> use </a:t>
            </a:r>
            <a:r>
              <a:rPr lang="es-ES_tradnl" dirty="0" err="1"/>
              <a:t>which</a:t>
            </a:r>
            <a:r>
              <a:rPr lang="es-ES_tradnl" dirty="0"/>
              <a:t> </a:t>
            </a:r>
            <a:r>
              <a:rPr lang="es-ES_tradnl" dirty="0" err="1"/>
              <a:t>may</a:t>
            </a:r>
            <a:r>
              <a:rPr lang="es-ES_tradnl" dirty="0"/>
              <a:t> be </a:t>
            </a:r>
            <a:r>
              <a:rPr lang="es-ES_tradnl" dirty="0" err="1"/>
              <a:t>made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information</a:t>
            </a:r>
            <a:r>
              <a:rPr lang="es-ES_tradnl" dirty="0"/>
              <a:t> </a:t>
            </a:r>
            <a:r>
              <a:rPr lang="es-ES_tradnl" dirty="0" err="1"/>
              <a:t>contained</a:t>
            </a:r>
            <a:r>
              <a:rPr lang="es-ES_tradnl" dirty="0"/>
              <a:t> </a:t>
            </a:r>
            <a:r>
              <a:rPr lang="es-ES_tradnl" dirty="0" err="1"/>
              <a:t>therein</a:t>
            </a:r>
            <a:r>
              <a:rPr lang="es-ES_tradnl" dirty="0"/>
              <a:t>”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59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Stereotypes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Which demotivate learning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being passionate about video games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75" y="1349425"/>
            <a:ext cx="8176276" cy="34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thinking that being a digital native makes you an  expert in new technologies 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138" y="1529050"/>
            <a:ext cx="7092426" cy="370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942575" y="1679175"/>
            <a:ext cx="3938100" cy="19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spending your time watching TV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50" y="355325"/>
            <a:ext cx="4486800" cy="4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being addicted to gambling 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224" y="1296125"/>
            <a:ext cx="5482075" cy="365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46350"/>
            <a:ext cx="2842700" cy="18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5">
            <a:alphaModFix/>
          </a:blip>
          <a:srcRect l="8422" t="3370" r="-2213" b="-3369"/>
          <a:stretch/>
        </p:blipFill>
        <p:spPr>
          <a:xfrm>
            <a:off x="311700" y="3292200"/>
            <a:ext cx="2976375" cy="17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700" y="1240275"/>
            <a:ext cx="6928250" cy="3642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taking the easy way to success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15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having Too many extracurricular activities.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tiredness and additional exertion. 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850" y="1797050"/>
            <a:ext cx="5193075" cy="32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224150" y="292850"/>
            <a:ext cx="8520600" cy="44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social class triggering success 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425" y="1201725"/>
            <a:ext cx="7407601" cy="35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Macintosh PowerPoint</Application>
  <PresentationFormat>Presentación en pantalla (16:9)</PresentationFormat>
  <Paragraphs>23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Amatic SC</vt:lpstr>
      <vt:lpstr>Source Code Pro</vt:lpstr>
      <vt:lpstr>Beach Day</vt:lpstr>
      <vt:lpstr>Presentación de PowerPoint</vt:lpstr>
      <vt:lpstr>Stereotypes</vt:lpstr>
      <vt:lpstr> being passionate about video games</vt:lpstr>
      <vt:lpstr>thinking that being a digital native makes you an  expert in new technologies </vt:lpstr>
      <vt:lpstr>spending your time watching TV</vt:lpstr>
      <vt:lpstr> being addicted to gambling </vt:lpstr>
      <vt:lpstr> taking the easy way to success </vt:lpstr>
      <vt:lpstr>having Too many extracurricular activities.  tiredness and additional exertion. </vt:lpstr>
      <vt:lpstr>social class triggering success </vt:lpstr>
      <vt:lpstr>individual’s background/cultural group</vt:lpstr>
      <vt:lpstr>individual’s race</vt:lpstr>
      <vt:lpstr>gender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merys</cp:lastModifiedBy>
  <cp:revision>2</cp:revision>
  <dcterms:modified xsi:type="dcterms:W3CDTF">2021-10-13T13:43:05Z</dcterms:modified>
</cp:coreProperties>
</file>