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2" roundtripDataSignature="AMtx7mjK6y9PMghTjjt6dE7AKJsXeLPe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8DA1932-462C-4C05-9E11-5C218B74A408}">
  <a:tblStyle styleId="{C8DA1932-462C-4C05-9E11-5C218B74A40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2" Type="http://customschemas.google.com/relationships/presentationmetadata" Target="metadata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‹Nr.›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1283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910e6c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400" cy="400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910e6c3bb_0_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7910e6c3bb_0_0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54538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4160" cy="41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6000" lvl="0" indent="-2044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100" b="0" strike="noStrike">
                <a:latin typeface="Arial"/>
                <a:ea typeface="Arial"/>
                <a:cs typeface="Arial"/>
                <a:sym typeface="Arial"/>
              </a:rPr>
              <a:t>Buscar foto del claustre treballant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54538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4160" cy="41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6000" lvl="0" indent="-2044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100" b="0" strike="noStrike">
                <a:latin typeface="Arial"/>
                <a:ea typeface="Arial"/>
                <a:cs typeface="Arial"/>
                <a:sym typeface="Arial"/>
              </a:rPr>
              <a:t>Buscar foto del claustre treballant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54538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4160" cy="41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216000" lvl="0" indent="-20447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100" b="0" strike="noStrike">
                <a:latin typeface="Arial"/>
                <a:ea typeface="Arial"/>
                <a:cs typeface="Arial"/>
                <a:sym typeface="Arial"/>
              </a:rPr>
              <a:t>Buscar foto del claustre treballant</a:t>
            </a:r>
            <a:endParaRPr sz="11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5486400" y="418680"/>
            <a:ext cx="3439800" cy="3166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SOM UN CENTRE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ERAMUS+ 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435600" y="5107680"/>
            <a:ext cx="3490600" cy="173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Web: iesjaumei.es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Facebook.com/iesjaumei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461000" y="3911600"/>
            <a:ext cx="3424880" cy="1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IES JAUME I (BORRIANA)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" descr="IMG_78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600"/>
            <a:ext cx="5435600" cy="67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9"/>
          <p:cNvGraphicFramePr/>
          <p:nvPr/>
        </p:nvGraphicFramePr>
        <p:xfrm>
          <a:off x="2658065" y="1862650"/>
          <a:ext cx="3945250" cy="3729250"/>
        </p:xfrm>
        <a:graphic>
          <a:graphicData uri="http://schemas.openxmlformats.org/drawingml/2006/table">
            <a:tbl>
              <a:tblPr>
                <a:noFill/>
                <a:tableStyleId>{C8DA1932-462C-4C05-9E11-5C218B74A408}</a:tableStyleId>
              </a:tblPr>
              <a:tblGrid>
                <a:gridCol w="3945250"/>
              </a:tblGrid>
              <a:tr h="88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35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1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1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075" marR="91075" marT="45725" marB="457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9"/>
          <p:cNvSpPr/>
          <p:nvPr/>
        </p:nvSpPr>
        <p:spPr>
          <a:xfrm>
            <a:off x="0" y="12958"/>
            <a:ext cx="6391800" cy="11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1656000" y="216000"/>
            <a:ext cx="7266960" cy="966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QUÈ TREBALLAREM ??</a:t>
            </a:r>
            <a:endParaRPr sz="3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59" y="172800"/>
            <a:ext cx="509201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9"/>
          <p:cNvGrpSpPr/>
          <p:nvPr/>
        </p:nvGrpSpPr>
        <p:grpSpPr>
          <a:xfrm>
            <a:off x="1994456" y="1374917"/>
            <a:ext cx="5155086" cy="4084567"/>
            <a:chOff x="470456" y="-22083"/>
            <a:chExt cx="5155086" cy="4084567"/>
          </a:xfrm>
        </p:grpSpPr>
        <p:sp>
          <p:nvSpPr>
            <p:cNvPr id="228" name="Google Shape;228;p9"/>
            <p:cNvSpPr/>
            <p:nvPr/>
          </p:nvSpPr>
          <p:spPr>
            <a:xfrm>
              <a:off x="1020730" y="-22083"/>
              <a:ext cx="4054539" cy="405453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710" y="6775"/>
                  </a:moveTo>
                  <a:lnTo>
                    <a:pt x="78710" y="6775"/>
                  </a:lnTo>
                  <a:cubicBezTo>
                    <a:pt x="102905" y="15280"/>
                    <a:pt x="118319" y="39034"/>
                    <a:pt x="116231" y="64594"/>
                  </a:cubicBezTo>
                  <a:cubicBezTo>
                    <a:pt x="114142" y="90155"/>
                    <a:pt x="95077" y="111092"/>
                    <a:pt x="69822" y="115556"/>
                  </a:cubicBezTo>
                  <a:cubicBezTo>
                    <a:pt x="44568" y="120021"/>
                    <a:pt x="19479" y="106891"/>
                    <a:pt x="8753" y="83596"/>
                  </a:cubicBezTo>
                  <a:cubicBezTo>
                    <a:pt x="-1973" y="60301"/>
                    <a:pt x="4363" y="32702"/>
                    <a:pt x="24174" y="16417"/>
                  </a:cubicBezTo>
                  <a:lnTo>
                    <a:pt x="22167" y="13467"/>
                  </a:lnTo>
                  <a:lnTo>
                    <a:pt x="30131" y="16107"/>
                  </a:lnTo>
                  <a:lnTo>
                    <a:pt x="29940" y="24890"/>
                  </a:lnTo>
                  <a:lnTo>
                    <a:pt x="27935" y="21942"/>
                  </a:lnTo>
                  <a:lnTo>
                    <a:pt x="27935" y="21942"/>
                  </a:lnTo>
                  <a:cubicBezTo>
                    <a:pt x="10678" y="36482"/>
                    <a:pt x="5364" y="60814"/>
                    <a:pt x="14988" y="81224"/>
                  </a:cubicBezTo>
                  <a:cubicBezTo>
                    <a:pt x="24612" y="101635"/>
                    <a:pt x="46764" y="113015"/>
                    <a:pt x="68961" y="108952"/>
                  </a:cubicBezTo>
                  <a:cubicBezTo>
                    <a:pt x="91158" y="104888"/>
                    <a:pt x="107843" y="86398"/>
                    <a:pt x="109612" y="63902"/>
                  </a:cubicBezTo>
                  <a:cubicBezTo>
                    <a:pt x="111381" y="41406"/>
                    <a:pt x="97793" y="20535"/>
                    <a:pt x="76504" y="13051"/>
                  </a:cubicBezTo>
                  <a:close/>
                </a:path>
              </a:pathLst>
            </a:custGeom>
            <a:solidFill>
              <a:srgbClr val="CFD7E7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2114847" y="1515"/>
              <a:ext cx="1866304" cy="9331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2160400" y="47068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ALUMNAT/PROFES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759238" y="1196235"/>
              <a:ext cx="1866304" cy="9331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 txBox="1"/>
            <p:nvPr/>
          </p:nvSpPr>
          <p:spPr>
            <a:xfrm>
              <a:off x="3804791" y="1241788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MARKET GUERRILLA PYGMALION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131137" y="3129332"/>
              <a:ext cx="1866304" cy="9331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 txBox="1"/>
            <p:nvPr/>
          </p:nvSpPr>
          <p:spPr>
            <a:xfrm>
              <a:off x="3176690" y="3174885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ORIGOCLASS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098558" y="3129332"/>
              <a:ext cx="1866304" cy="9331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1144111" y="3174885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VIRTUAL GALLERY 3CLASS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70456" y="1196235"/>
              <a:ext cx="1866304" cy="9331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 txBox="1"/>
            <p:nvPr/>
          </p:nvSpPr>
          <p:spPr>
            <a:xfrm>
              <a:off x="516009" y="1241788"/>
              <a:ext cx="1775198" cy="842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DOUBLING DEBATE</a:t>
              </a:r>
              <a:endParaRPr sz="1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/>
          <p:nvPr/>
        </p:nvSpPr>
        <p:spPr>
          <a:xfrm>
            <a:off x="1073160" y="5803920"/>
            <a:ext cx="7498440" cy="675720"/>
          </a:xfrm>
          <a:prstGeom prst="rect">
            <a:avLst/>
          </a:prstGeom>
          <a:solidFill>
            <a:srgbClr val="D5A6BD"/>
          </a:solidFill>
          <a:ln w="284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13 PROFES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59" y="185040"/>
            <a:ext cx="50920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/>
          <p:nvPr/>
        </p:nvSpPr>
        <p:spPr>
          <a:xfrm>
            <a:off x="1102320" y="5953320"/>
            <a:ext cx="2107440" cy="37728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3370680" y="5953320"/>
            <a:ext cx="2256120" cy="37728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5787360" y="5953320"/>
            <a:ext cx="2632680" cy="37728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ALUMNES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60" y="1645661"/>
            <a:ext cx="2297520" cy="22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/>
          <p:nvPr/>
        </p:nvSpPr>
        <p:spPr>
          <a:xfrm>
            <a:off x="3654720" y="5082840"/>
            <a:ext cx="2335320" cy="377280"/>
          </a:xfrm>
          <a:prstGeom prst="rect">
            <a:avLst/>
          </a:prstGeom>
          <a:solidFill>
            <a:srgbClr val="A2C4C9"/>
          </a:solidFill>
          <a:ln>
            <a:noFill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al 14 de MARÇ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1793160" y="185040"/>
            <a:ext cx="7253640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2019/2020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1263240" y="4191480"/>
            <a:ext cx="2107440" cy="67572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PRIMERA  MOBILITAT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4950233" y="2851560"/>
            <a:ext cx="3875887" cy="89329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IES JAUME I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/>
          <p:nvPr/>
        </p:nvSpPr>
        <p:spPr>
          <a:xfrm>
            <a:off x="1073160" y="5803920"/>
            <a:ext cx="7498440" cy="675720"/>
          </a:xfrm>
          <a:prstGeom prst="rect">
            <a:avLst/>
          </a:prstGeom>
          <a:solidFill>
            <a:srgbClr val="D5A6BD"/>
          </a:solidFill>
          <a:ln w="2842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4 PROFES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59" y="185040"/>
            <a:ext cx="50920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1102320" y="5953320"/>
            <a:ext cx="2107440" cy="37728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3370680" y="5953320"/>
            <a:ext cx="2256120" cy="37728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5787360" y="5953320"/>
            <a:ext cx="2632680" cy="377280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ALUMNES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160" y="1645661"/>
            <a:ext cx="2297520" cy="22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/>
          <p:nvPr/>
        </p:nvSpPr>
        <p:spPr>
          <a:xfrm>
            <a:off x="3782573" y="4506198"/>
            <a:ext cx="2335320" cy="377280"/>
          </a:xfrm>
          <a:prstGeom prst="rect">
            <a:avLst/>
          </a:prstGeom>
          <a:solidFill>
            <a:srgbClr val="A2C4C9"/>
          </a:solidFill>
          <a:ln>
            <a:noFill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E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 al 2 de JUNY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/>
          <p:nvPr/>
        </p:nvSpPr>
        <p:spPr>
          <a:xfrm>
            <a:off x="1793160" y="185040"/>
            <a:ext cx="7253640" cy="101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CALENDARI 2019/2020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1263240" y="4191480"/>
            <a:ext cx="2107440" cy="67572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SEGONA  MOBILITAT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1"/>
          <p:cNvSpPr/>
          <p:nvPr/>
        </p:nvSpPr>
        <p:spPr>
          <a:xfrm>
            <a:off x="4950233" y="2851560"/>
            <a:ext cx="3875887" cy="89329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  <a:effectLst>
            <a:outerShdw dist="19080" dir="5400000">
              <a:srgbClr val="000000">
                <a:alpha val="49411"/>
              </a:srgbClr>
            </a:outerShdw>
          </a:effectLst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OSIJEK, CROÀCIA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600"/>
              <a:t>QUÈ MÉS HEM DE FER??</a:t>
            </a:r>
            <a:endParaRPr sz="3600"/>
          </a:p>
        </p:txBody>
      </p:sp>
      <p:sp>
        <p:nvSpPr>
          <p:cNvPr id="272" name="Google Shape;272;p12"/>
          <p:cNvSpPr txBox="1">
            <a:spLocks noGrp="1"/>
          </p:cNvSpPr>
          <p:nvPr>
            <p:ph type="body" idx="1"/>
          </p:nvPr>
        </p:nvSpPr>
        <p:spPr>
          <a:xfrm>
            <a:off x="457200" y="1423110"/>
            <a:ext cx="4015800" cy="1259189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/>
              <a:t>FER DIFUSIÓ</a:t>
            </a:r>
            <a:endParaRPr sz="2400"/>
          </a:p>
        </p:txBody>
      </p:sp>
      <p:sp>
        <p:nvSpPr>
          <p:cNvPr id="273" name="Google Shape;273;p12"/>
          <p:cNvSpPr txBox="1">
            <a:spLocks noGrp="1"/>
          </p:cNvSpPr>
          <p:nvPr>
            <p:ph type="body" idx="2"/>
          </p:nvPr>
        </p:nvSpPr>
        <p:spPr>
          <a:xfrm>
            <a:off x="4674240" y="1423110"/>
            <a:ext cx="4015800" cy="1272147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400"/>
              <a:t>SEGUIR LES XARXES SOCIALS</a:t>
            </a:r>
            <a:endParaRPr sz="2400"/>
          </a:p>
        </p:txBody>
      </p:sp>
      <p:sp>
        <p:nvSpPr>
          <p:cNvPr id="274" name="Google Shape;274;p12"/>
          <p:cNvSpPr txBox="1">
            <a:spLocks noGrp="1"/>
          </p:cNvSpPr>
          <p:nvPr>
            <p:ph type="body" idx="3"/>
          </p:nvPr>
        </p:nvSpPr>
        <p:spPr>
          <a:xfrm>
            <a:off x="457200" y="2682300"/>
            <a:ext cx="8229300" cy="3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                   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WEB DEL NOSTRE IES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WEB DEL PROJECTE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FACEBOOK DEL NOSTRE IES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FACEBOOK DEL PROJECTE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INSTAGRAM DEL PROJECTE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PERSONES DEL NOSTRE ENTORN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                  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"/>
          <p:cNvSpPr/>
          <p:nvPr/>
        </p:nvSpPr>
        <p:spPr>
          <a:xfrm>
            <a:off x="195120" y="1077840"/>
            <a:ext cx="4816440" cy="509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457200" marR="0" lvl="0" indent="-32363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600"/>
              <a:buFont typeface="Arial"/>
              <a:buChar char="-"/>
            </a:pPr>
            <a:r>
              <a:rPr lang="es-ES" sz="1600" b="0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5820120" y="1927800"/>
            <a:ext cx="3400920" cy="391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584000" y="144000"/>
            <a:ext cx="7194600" cy="71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 ENS SENTIM?</a:t>
            </a:r>
            <a:r>
              <a:rPr lang="es-ES" sz="15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000" y="1440000"/>
            <a:ext cx="6330600" cy="472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059" y="172800"/>
            <a:ext cx="5092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1080000" y="432000"/>
            <a:ext cx="7692480" cy="9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00" y="1800000"/>
            <a:ext cx="4308480" cy="37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4596480" y="1800000"/>
            <a:ext cx="4104000" cy="36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-E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PROJECTE EDUCATIU: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-INTERCANVI DE BONES PRÀCTIQUES EN EDUCACIÓ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-MOTIVAR L’ALUMNAT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-CONÉIXER EUROPA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-CREAR VINCLES....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584000" y="403560"/>
            <a:ext cx="6765480" cy="68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QUÈ ÉS ERASMUS+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699" y="173520"/>
            <a:ext cx="5092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1080000" y="432000"/>
            <a:ext cx="7692480" cy="99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947050" y="1796325"/>
            <a:ext cx="4763400" cy="4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TÍTOL DEL PROJECTE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ES" sz="16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MOTIVATING THE LEARNING ENGINE TO INCREASE STUDENT’S SCHOOL, PROFESSIONAL AND SOCIAL SUCCESS AND REDUCE ABSENTEEISM"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 descr="logo wyam_erasmus+ copi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97929"/>
            <a:ext cx="4472916" cy="645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7910e6c3bb_0_0"/>
          <p:cNvPicPr preferRelativeResize="0"/>
          <p:nvPr/>
        </p:nvPicPr>
        <p:blipFill rotWithShape="1">
          <a:blip r:embed="rId3">
            <a:alphaModFix/>
          </a:blip>
          <a:srcRect t="13869" b="15147"/>
          <a:stretch/>
        </p:blipFill>
        <p:spPr>
          <a:xfrm>
            <a:off x="74750" y="2435250"/>
            <a:ext cx="8839202" cy="352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7910e6c3bb_0_0"/>
          <p:cNvSpPr txBox="1"/>
          <p:nvPr/>
        </p:nvSpPr>
        <p:spPr>
          <a:xfrm>
            <a:off x="304400" y="555075"/>
            <a:ext cx="83799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7910e6c3bb_0_0"/>
          <p:cNvSpPr/>
          <p:nvPr/>
        </p:nvSpPr>
        <p:spPr>
          <a:xfrm>
            <a:off x="937205" y="607135"/>
            <a:ext cx="7269600" cy="683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CENTRES PARTICIPANTS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749520" y="617760"/>
            <a:ext cx="1014480" cy="2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99" y="172800"/>
            <a:ext cx="509201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4"/>
          <p:cNvGrpSpPr/>
          <p:nvPr/>
        </p:nvGrpSpPr>
        <p:grpSpPr>
          <a:xfrm>
            <a:off x="154075" y="3783014"/>
            <a:ext cx="5914570" cy="2710114"/>
            <a:chOff x="154080" y="3782875"/>
            <a:chExt cx="5914570" cy="2413925"/>
          </a:xfrm>
        </p:grpSpPr>
        <p:sp>
          <p:nvSpPr>
            <p:cNvPr id="131" name="Google Shape;131;p4"/>
            <p:cNvSpPr/>
            <p:nvPr/>
          </p:nvSpPr>
          <p:spPr>
            <a:xfrm>
              <a:off x="481674" y="3782875"/>
              <a:ext cx="43140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PROFESSORA: Violeta Dragut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54080" y="4388400"/>
              <a:ext cx="1453320" cy="1608120"/>
            </a:xfrm>
            <a:prstGeom prst="curvedRightArrow">
              <a:avLst>
                <a:gd name="adj1" fmla="val 25000"/>
                <a:gd name="adj2" fmla="val 46195"/>
                <a:gd name="adj3" fmla="val 24533"/>
              </a:avLst>
            </a:prstGeom>
            <a:solidFill>
              <a:srgbClr val="FF0000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657750" y="4388400"/>
              <a:ext cx="4410900" cy="18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t" anchorCtr="0">
              <a:noAutofit/>
            </a:bodyPr>
            <a:lstStyle/>
            <a:p>
              <a:pPr marL="1143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4"/>
          <p:cNvSpPr/>
          <p:nvPr/>
        </p:nvSpPr>
        <p:spPr>
          <a:xfrm>
            <a:off x="1955880" y="1080000"/>
            <a:ext cx="6845760" cy="3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852975" y="2293875"/>
            <a:ext cx="3406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COORDINADOR-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ROMANIA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149460" y="1709935"/>
            <a:ext cx="3478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98160" y="1589400"/>
            <a:ext cx="1558440" cy="1152720"/>
          </a:xfrm>
          <a:prstGeom prst="curvedRightArrow">
            <a:avLst>
              <a:gd name="adj1" fmla="val 25000"/>
              <a:gd name="adj2" fmla="val 46195"/>
              <a:gd name="adj3" fmla="val 24533"/>
            </a:avLst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4863960" y="1782720"/>
            <a:ext cx="306000" cy="1370160"/>
          </a:xfrm>
          <a:prstGeom prst="leftBracket">
            <a:avLst>
              <a:gd name="adj" fmla="val 67954"/>
            </a:avLst>
          </a:prstGeom>
          <a:noFill/>
          <a:ln w="38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8470800" y="1782720"/>
            <a:ext cx="306000" cy="1370160"/>
          </a:xfrm>
          <a:prstGeom prst="rightBracket">
            <a:avLst>
              <a:gd name="adj" fmla="val 60874"/>
            </a:avLst>
          </a:prstGeom>
          <a:noFill/>
          <a:ln w="38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9440" y="4025194"/>
            <a:ext cx="3735720" cy="23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/>
          <p:nvPr/>
        </p:nvSpPr>
        <p:spPr>
          <a:xfrm>
            <a:off x="1716480" y="403560"/>
            <a:ext cx="7269480" cy="68364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CENTRES PARTICIPANTS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5390830" y="2306517"/>
            <a:ext cx="307997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SCOALA GIMNAZIALA PROF.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UNIV. DR. ION STOIA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CALDARARU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>
            <a:off x="749520" y="617760"/>
            <a:ext cx="1014480" cy="2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99" y="172800"/>
            <a:ext cx="509201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5"/>
          <p:cNvGrpSpPr/>
          <p:nvPr/>
        </p:nvGrpSpPr>
        <p:grpSpPr>
          <a:xfrm>
            <a:off x="154075" y="3783014"/>
            <a:ext cx="5914570" cy="2710114"/>
            <a:chOff x="154080" y="3782875"/>
            <a:chExt cx="5914570" cy="2413925"/>
          </a:xfrm>
        </p:grpSpPr>
        <p:sp>
          <p:nvSpPr>
            <p:cNvPr id="150" name="Google Shape;150;p5"/>
            <p:cNvSpPr/>
            <p:nvPr/>
          </p:nvSpPr>
          <p:spPr>
            <a:xfrm>
              <a:off x="481674" y="3782875"/>
              <a:ext cx="43140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PROFESSORA: MIA DODIG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54080" y="4388400"/>
              <a:ext cx="1453320" cy="1608120"/>
            </a:xfrm>
            <a:prstGeom prst="curvedRightArrow">
              <a:avLst>
                <a:gd name="adj1" fmla="val 25000"/>
                <a:gd name="adj2" fmla="val 46195"/>
                <a:gd name="adj3" fmla="val 24533"/>
              </a:avLst>
            </a:prstGeom>
            <a:solidFill>
              <a:srgbClr val="FF0000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657750" y="4388400"/>
              <a:ext cx="4410900" cy="18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t" anchorCtr="0">
              <a:noAutofit/>
            </a:bodyPr>
            <a:lstStyle/>
            <a:p>
              <a:pPr marL="1143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5"/>
          <p:cNvSpPr/>
          <p:nvPr/>
        </p:nvSpPr>
        <p:spPr>
          <a:xfrm>
            <a:off x="1955880" y="1080000"/>
            <a:ext cx="6845760" cy="3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1852975" y="2293875"/>
            <a:ext cx="3406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CROÀCIA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5149460" y="1709935"/>
            <a:ext cx="3478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98160" y="1589400"/>
            <a:ext cx="1558440" cy="1152720"/>
          </a:xfrm>
          <a:prstGeom prst="curvedRightArrow">
            <a:avLst>
              <a:gd name="adj1" fmla="val 25000"/>
              <a:gd name="adj2" fmla="val 46195"/>
              <a:gd name="adj3" fmla="val 24533"/>
            </a:avLst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863960" y="1782720"/>
            <a:ext cx="306000" cy="1370160"/>
          </a:xfrm>
          <a:prstGeom prst="leftBracket">
            <a:avLst>
              <a:gd name="adj" fmla="val 67954"/>
            </a:avLst>
          </a:prstGeom>
          <a:noFill/>
          <a:ln w="38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8470800" y="1782720"/>
            <a:ext cx="306000" cy="1370160"/>
          </a:xfrm>
          <a:prstGeom prst="rightBracket">
            <a:avLst>
              <a:gd name="adj" fmla="val 60874"/>
            </a:avLst>
          </a:prstGeom>
          <a:noFill/>
          <a:ln w="38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9440" y="4025194"/>
            <a:ext cx="3735720" cy="23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5"/>
          <p:cNvSpPr/>
          <p:nvPr/>
        </p:nvSpPr>
        <p:spPr>
          <a:xfrm>
            <a:off x="1716480" y="403560"/>
            <a:ext cx="7269480" cy="68364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CENTRES PARTICIPANTS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5390830" y="2306517"/>
            <a:ext cx="30799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GRADITELJSKO GEODETSKA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OSIJEK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/>
          <p:nvPr/>
        </p:nvSpPr>
        <p:spPr>
          <a:xfrm>
            <a:off x="749520" y="617760"/>
            <a:ext cx="1014480" cy="2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99" y="172800"/>
            <a:ext cx="509201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6"/>
          <p:cNvGrpSpPr/>
          <p:nvPr/>
        </p:nvGrpSpPr>
        <p:grpSpPr>
          <a:xfrm>
            <a:off x="154075" y="3783014"/>
            <a:ext cx="5914570" cy="2710114"/>
            <a:chOff x="154080" y="3782875"/>
            <a:chExt cx="5914570" cy="2413925"/>
          </a:xfrm>
        </p:grpSpPr>
        <p:sp>
          <p:nvSpPr>
            <p:cNvPr id="169" name="Google Shape;169;p6"/>
            <p:cNvSpPr/>
            <p:nvPr/>
          </p:nvSpPr>
          <p:spPr>
            <a:xfrm>
              <a:off x="481674" y="3782875"/>
              <a:ext cx="4314000" cy="4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PROFESSORA: RABIA DEMIREL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54080" y="4388400"/>
              <a:ext cx="1453320" cy="1608120"/>
            </a:xfrm>
            <a:prstGeom prst="curvedRightArrow">
              <a:avLst>
                <a:gd name="adj1" fmla="val 25000"/>
                <a:gd name="adj2" fmla="val 46195"/>
                <a:gd name="adj3" fmla="val 24533"/>
              </a:avLst>
            </a:prstGeom>
            <a:solidFill>
              <a:srgbClr val="FF0000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1657750" y="4388400"/>
              <a:ext cx="4410900" cy="18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t" anchorCtr="0">
              <a:noAutofit/>
            </a:bodyPr>
            <a:lstStyle/>
            <a:p>
              <a:pPr marL="1143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955880" y="1080000"/>
            <a:ext cx="6845760" cy="3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852975" y="2293875"/>
            <a:ext cx="3406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TURQUIA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5149460" y="1709935"/>
            <a:ext cx="34782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98160" y="1589400"/>
            <a:ext cx="1558440" cy="1152720"/>
          </a:xfrm>
          <a:prstGeom prst="curvedRightArrow">
            <a:avLst>
              <a:gd name="adj1" fmla="val 25000"/>
              <a:gd name="adj2" fmla="val 46195"/>
              <a:gd name="adj3" fmla="val 24533"/>
            </a:avLst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4863960" y="1782720"/>
            <a:ext cx="306000" cy="1370160"/>
          </a:xfrm>
          <a:prstGeom prst="leftBracket">
            <a:avLst>
              <a:gd name="adj" fmla="val 67954"/>
            </a:avLst>
          </a:prstGeom>
          <a:noFill/>
          <a:ln w="38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8470800" y="1782720"/>
            <a:ext cx="306000" cy="1370160"/>
          </a:xfrm>
          <a:prstGeom prst="rightBracket">
            <a:avLst>
              <a:gd name="adj" fmla="val 60874"/>
            </a:avLst>
          </a:prstGeom>
          <a:noFill/>
          <a:ln w="38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9440" y="4025194"/>
            <a:ext cx="3735720" cy="23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/>
          <p:nvPr/>
        </p:nvSpPr>
        <p:spPr>
          <a:xfrm>
            <a:off x="1716480" y="403560"/>
            <a:ext cx="7269480" cy="68364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CENTRES PARTICIPANTS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5390830" y="2306517"/>
            <a:ext cx="307997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SEHIT MUSTAFA YAMAN ANADOLU IMAN HATIP LISESI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IZMIR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7"/>
          <p:cNvGrpSpPr/>
          <p:nvPr/>
        </p:nvGrpSpPr>
        <p:grpSpPr>
          <a:xfrm>
            <a:off x="3137898" y="1087200"/>
            <a:ext cx="3413160" cy="5335490"/>
            <a:chOff x="0" y="0"/>
            <a:chExt cx="3413160" cy="5335490"/>
          </a:xfrm>
        </p:grpSpPr>
        <p:sp>
          <p:nvSpPr>
            <p:cNvPr id="186" name="Google Shape;186;p7"/>
            <p:cNvSpPr/>
            <p:nvPr/>
          </p:nvSpPr>
          <p:spPr>
            <a:xfrm>
              <a:off x="0" y="1560150"/>
              <a:ext cx="3413160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183617" y="0"/>
              <a:ext cx="2389212" cy="59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212438" y="28821"/>
              <a:ext cx="2331570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00" tIns="0" rIns="9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 PARTICIPAR 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0" y="2467349"/>
              <a:ext cx="3413160" cy="1165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0" y="2467349"/>
              <a:ext cx="3413160" cy="11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4875" tIns="416550" rIns="26487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s-E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CURS 2019/20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s-E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CURS 2020/21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35451" y="1702421"/>
              <a:ext cx="2389212" cy="59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264272" y="1731242"/>
              <a:ext cx="2331570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00" tIns="0" rIns="9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TREBALLAR 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0" y="4036050"/>
              <a:ext cx="3413160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09533" y="4745090"/>
              <a:ext cx="2397359" cy="59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238354" y="4773911"/>
              <a:ext cx="2339717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00" tIns="0" rIns="9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PASSAR—HO BÉ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Google Shape;196;p7"/>
          <p:cNvSpPr/>
          <p:nvPr/>
        </p:nvSpPr>
        <p:spPr>
          <a:xfrm>
            <a:off x="5015520" y="1046160"/>
            <a:ext cx="3413160" cy="5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1335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96200" y="111600"/>
            <a:ext cx="4786560" cy="79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717920" y="403560"/>
            <a:ext cx="6989040" cy="68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COMPROMÍS ALUMNAT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59" y="172800"/>
            <a:ext cx="5092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8"/>
          <p:cNvGrpSpPr/>
          <p:nvPr/>
        </p:nvGrpSpPr>
        <p:grpSpPr>
          <a:xfrm>
            <a:off x="3137898" y="1087200"/>
            <a:ext cx="3413160" cy="5335490"/>
            <a:chOff x="0" y="0"/>
            <a:chExt cx="3413160" cy="5335490"/>
          </a:xfrm>
        </p:grpSpPr>
        <p:sp>
          <p:nvSpPr>
            <p:cNvPr id="205" name="Google Shape;205;p8"/>
            <p:cNvSpPr/>
            <p:nvPr/>
          </p:nvSpPr>
          <p:spPr>
            <a:xfrm>
              <a:off x="0" y="1560150"/>
              <a:ext cx="3413160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83617" y="0"/>
              <a:ext cx="2389212" cy="59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212438" y="28821"/>
              <a:ext cx="2331570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00" tIns="0" rIns="9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 PARTICIPAR 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0" y="2467349"/>
              <a:ext cx="3413160" cy="1165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0" y="2467349"/>
              <a:ext cx="3413160" cy="11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4875" tIns="416550" rIns="264875" bIns="1422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s-E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CURS 2019/20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••"/>
              </a:pPr>
              <a:r>
                <a:rPr lang="es-E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CURS 2020/21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35451" y="1702421"/>
              <a:ext cx="2389212" cy="59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264272" y="1731242"/>
              <a:ext cx="2331570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00" tIns="0" rIns="9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 TREBALLAR 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0" y="4036050"/>
              <a:ext cx="3413160" cy="504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09533" y="4745090"/>
              <a:ext cx="2397359" cy="590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3E7FCD"/>
                </a:gs>
                <a:gs pos="100000">
                  <a:srgbClr val="96C0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238354" y="4773911"/>
              <a:ext cx="2339717" cy="532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300" tIns="0" rIns="903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     ACOLLIR 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8"/>
          <p:cNvSpPr/>
          <p:nvPr/>
        </p:nvSpPr>
        <p:spPr>
          <a:xfrm>
            <a:off x="5015520" y="1046160"/>
            <a:ext cx="3413160" cy="5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13356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96200" y="111600"/>
            <a:ext cx="4786560" cy="79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1717920" y="403560"/>
            <a:ext cx="6989040" cy="683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-ES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COMPROMÍS FAMÍLIES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059" y="172800"/>
            <a:ext cx="5092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283</Words>
  <Application>Microsoft Macintosh PowerPoint</Application>
  <PresentationFormat>Presentación en pantalla (4:3)</PresentationFormat>
  <Paragraphs>134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QUÈ MÉS HEM DE FER??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mores</dc:creator>
  <cp:lastModifiedBy>merys</cp:lastModifiedBy>
  <cp:revision>2</cp:revision>
  <dcterms:modified xsi:type="dcterms:W3CDTF">2019-11-20T20:46:41Z</dcterms:modified>
</cp:coreProperties>
</file>