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 id="2147483670" r:id="rId3"/>
    <p:sldMasterId id="2147483671" r:id="rId4"/>
    <p:sldMasterId id="2147483672" r:id="rId5"/>
    <p:sldMasterId id="2147483673" r:id="rId6"/>
    <p:sldMasterId id="2147483674" r:id="rId7"/>
    <p:sldMasterId id="2147483675" r:id="rId8"/>
    <p:sldMasterId id="2147483676" r:id="rId9"/>
  </p:sldMasterIdLst>
  <p:notesMasterIdLst>
    <p:notesMasterId r:id="rId18"/>
  </p:notesMasterIdLst>
  <p:sldIdLst>
    <p:sldId id="256" r:id="rId10"/>
    <p:sldId id="257" r:id="rId11"/>
    <p:sldId id="258" r:id="rId12"/>
    <p:sldId id="259" r:id="rId13"/>
    <p:sldId id="260" r:id="rId14"/>
    <p:sldId id="261" r:id="rId15"/>
    <p:sldId id="262" r:id="rId16"/>
    <p:sldId id="263"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97EEE6E-D8CA-498C-926C-A605945C1782}">
  <a:tblStyle styleId="{497EEE6E-D8CA-498C-926C-A605945C178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98" d="100"/>
          <a:sy n="98" d="100"/>
        </p:scale>
        <p:origin x="-19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‹Nr.›</a:t>
            </a:fld>
            <a:endParaRPr/>
          </a:p>
        </p:txBody>
      </p:sp>
    </p:spTree>
    <p:extLst>
      <p:ext uri="{BB962C8B-B14F-4D97-AF65-F5344CB8AC3E}">
        <p14:creationId xmlns:p14="http://schemas.microsoft.com/office/powerpoint/2010/main" val="10717401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77" name="Google Shape;77;p1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body" idx="1"/>
          </p:nvPr>
        </p:nvSpPr>
        <p:spPr>
          <a:xfrm rot="5400000">
            <a:off x="2385219" y="-526257"/>
            <a:ext cx="4525962" cy="8686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92" name="Google Shape;92;p13"/>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301752" y="457200"/>
            <a:ext cx="8686800" cy="8412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301752" y="457200"/>
            <a:ext cx="8686800" cy="8412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304800" y="1600200"/>
            <a:ext cx="4191000" cy="4724400"/>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297179" algn="l">
              <a:spcBef>
                <a:spcPts val="360"/>
              </a:spcBef>
              <a:spcAft>
                <a:spcPts val="0"/>
              </a:spcAft>
              <a:buSzPts val="1080"/>
              <a:buChar char="🞩"/>
              <a:defRPr sz="18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03" name="Google Shape;103;p15"/>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297179" algn="l">
              <a:spcBef>
                <a:spcPts val="360"/>
              </a:spcBef>
              <a:spcAft>
                <a:spcPts val="0"/>
              </a:spcAft>
              <a:buSzPts val="1080"/>
              <a:buChar char="🞩"/>
              <a:defRPr sz="18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04" name="Google Shape;104;p15"/>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381000" y="1676400"/>
            <a:ext cx="8458200" cy="1219200"/>
          </a:xfrm>
          <a:prstGeom prst="rect">
            <a:avLst/>
          </a:prstGeom>
          <a:noFill/>
          <a:ln>
            <a:noFill/>
          </a:ln>
        </p:spPr>
        <p:txBody>
          <a:bodyPr spcFirstLastPara="1" wrap="square" lIns="91425" tIns="45700" rIns="91425" bIns="45700" anchor="b" anchorCtr="0">
            <a:noAutofit/>
          </a:bodyPr>
          <a:lstStyle>
            <a:lvl1pPr marL="457200" lvl="0" indent="-228600" algn="r">
              <a:spcBef>
                <a:spcPts val="400"/>
              </a:spcBef>
              <a:spcAft>
                <a:spcPts val="0"/>
              </a:spcAft>
              <a:buSzPts val="1400"/>
              <a:buNone/>
              <a:defRPr sz="2000">
                <a:solidFill>
                  <a:srgbClr val="DCD0B0"/>
                </a:solidFill>
              </a:defRPr>
            </a:lvl1pPr>
            <a:lvl2pPr marL="914400" lvl="1" indent="-228600" algn="l">
              <a:spcBef>
                <a:spcPts val="360"/>
              </a:spcBef>
              <a:spcAft>
                <a:spcPts val="0"/>
              </a:spcAft>
              <a:buSzPts val="126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80"/>
              <a:buNone/>
              <a:defRPr sz="1400">
                <a:solidFill>
                  <a:schemeClr val="lt1"/>
                </a:solidFill>
              </a:defRPr>
            </a:lvl4pPr>
            <a:lvl5pPr marL="2286000" lvl="4" indent="-228600" algn="l">
              <a:spcBef>
                <a:spcPts val="280"/>
              </a:spcBef>
              <a:spcAft>
                <a:spcPts val="0"/>
              </a:spcAft>
              <a:buSzPts val="840"/>
              <a:buNone/>
              <a:defRPr sz="1400">
                <a:solidFill>
                  <a:schemeClr val="lt1"/>
                </a:solidFill>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16" name="Google Shape;116;p17"/>
          <p:cNvSpPr txBox="1">
            <a:spLocks noGrp="1"/>
          </p:cNvSpPr>
          <p:nvPr>
            <p:ph type="title"/>
          </p:nvPr>
        </p:nvSpPr>
        <p:spPr>
          <a:xfrm>
            <a:off x="180475" y="2947085"/>
            <a:ext cx="8686800" cy="11848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7"/>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7"/>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mparación" type="twoTxTwoObj">
  <p:cSld name="TWO_OBJECTS_WITH_TEX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04800" y="5410200"/>
            <a:ext cx="8610600" cy="8826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281444" y="666750"/>
            <a:ext cx="4290556" cy="639762"/>
          </a:xfrm>
          <a:prstGeom prst="rect">
            <a:avLst/>
          </a:prstGeom>
          <a:noFill/>
          <a:ln>
            <a:noFill/>
          </a:ln>
        </p:spPr>
        <p:txBody>
          <a:bodyPr spcFirstLastPara="1" wrap="square" lIns="91425" tIns="45700" rIns="91425" bIns="45700" anchor="ctr" anchorCtr="0">
            <a:noAutofit/>
          </a:bodyPr>
          <a:lstStyle>
            <a:lvl1pPr marL="457200" lvl="0" indent="-228600" algn="l">
              <a:spcBef>
                <a:spcPts val="360"/>
              </a:spcBef>
              <a:spcAft>
                <a:spcPts val="0"/>
              </a:spcAft>
              <a:buSzPts val="1260"/>
              <a:buNone/>
              <a:defRPr sz="1800" b="0" cap="none">
                <a:solidFill>
                  <a:srgbClr val="AF7621"/>
                </a:solidFill>
                <a:latin typeface="Libre Franklin Medium"/>
                <a:ea typeface="Libre Franklin Medium"/>
                <a:cs typeface="Libre Franklin Medium"/>
                <a:sym typeface="Libre Franklin Medium"/>
              </a:defRPr>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960"/>
              <a:buNone/>
              <a:defRPr sz="1600" b="1"/>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30" name="Google Shape;130;p19"/>
          <p:cNvSpPr txBox="1">
            <a:spLocks noGrp="1"/>
          </p:cNvSpPr>
          <p:nvPr>
            <p:ph type="body" idx="2"/>
          </p:nvPr>
        </p:nvSpPr>
        <p:spPr>
          <a:xfrm>
            <a:off x="4645025" y="666750"/>
            <a:ext cx="4292241" cy="639762"/>
          </a:xfrm>
          <a:prstGeom prst="rect">
            <a:avLst/>
          </a:prstGeom>
          <a:noFill/>
          <a:ln>
            <a:noFill/>
          </a:ln>
        </p:spPr>
        <p:txBody>
          <a:bodyPr spcFirstLastPara="1" wrap="square" lIns="91425" tIns="45700" rIns="91425" bIns="45700" anchor="ctr" anchorCtr="0">
            <a:noAutofit/>
          </a:bodyPr>
          <a:lstStyle>
            <a:lvl1pPr marL="457200" lvl="0" indent="-228600" algn="l">
              <a:spcBef>
                <a:spcPts val="360"/>
              </a:spcBef>
              <a:spcAft>
                <a:spcPts val="0"/>
              </a:spcAft>
              <a:buSzPts val="1260"/>
              <a:buNone/>
              <a:defRPr sz="1800" b="0" cap="none">
                <a:solidFill>
                  <a:srgbClr val="AF7621"/>
                </a:solidFill>
                <a:latin typeface="Libre Franklin Medium"/>
                <a:ea typeface="Libre Franklin Medium"/>
                <a:cs typeface="Libre Franklin Medium"/>
                <a:sym typeface="Libre Franklin Medium"/>
              </a:defRPr>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960"/>
              <a:buNone/>
              <a:defRPr sz="1600" b="1"/>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31" name="Google Shape;131;p19"/>
          <p:cNvSpPr txBox="1">
            <a:spLocks noGrp="1"/>
          </p:cNvSpPr>
          <p:nvPr>
            <p:ph type="body" idx="3"/>
          </p:nvPr>
        </p:nvSpPr>
        <p:spPr>
          <a:xfrm>
            <a:off x="281444" y="1316037"/>
            <a:ext cx="4290556" cy="3941763"/>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89560" algn="l">
              <a:spcBef>
                <a:spcPts val="320"/>
              </a:spcBef>
              <a:spcAft>
                <a:spcPts val="0"/>
              </a:spcAft>
              <a:buSzPts val="960"/>
              <a:buChar char="🞩"/>
              <a:defRPr sz="16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32" name="Google Shape;132;p19"/>
          <p:cNvSpPr txBox="1">
            <a:spLocks noGrp="1"/>
          </p:cNvSpPr>
          <p:nvPr>
            <p:ph type="body" idx="4"/>
          </p:nvPr>
        </p:nvSpPr>
        <p:spPr>
          <a:xfrm>
            <a:off x="4648730" y="1316037"/>
            <a:ext cx="4288536" cy="3941763"/>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89560" algn="l">
              <a:spcBef>
                <a:spcPts val="320"/>
              </a:spcBef>
              <a:spcAft>
                <a:spcPts val="0"/>
              </a:spcAft>
              <a:buSzPts val="960"/>
              <a:buChar char="🞩"/>
              <a:defRPr sz="16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33" name="Google Shape;133;p19"/>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9"/>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9"/>
          <p:cNvSpPr txBox="1">
            <a:spLocks noGrp="1"/>
          </p:cNvSpPr>
          <p:nvPr>
            <p:ph type="sldNum" idx="12"/>
          </p:nvPr>
        </p:nvSpPr>
        <p:spPr>
          <a:xfrm>
            <a:off x="8229600" y="6477000"/>
            <a:ext cx="762000" cy="2476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En blanco" type="blank">
  <p:cSld name="BLANK">
    <p:spTree>
      <p:nvGrpSpPr>
        <p:cNvPr id="1" name="Shape 142"/>
        <p:cNvGrpSpPr/>
        <p:nvPr/>
      </p:nvGrpSpPr>
      <p:grpSpPr>
        <a:xfrm>
          <a:off x="0" y="0"/>
          <a:ext cx="0" cy="0"/>
          <a:chOff x="0" y="0"/>
          <a:chExt cx="0" cy="0"/>
        </a:xfrm>
      </p:grpSpPr>
      <p:sp>
        <p:nvSpPr>
          <p:cNvPr id="143" name="Google Shape;143;p21"/>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1"/>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1"/>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57200" y="5486400"/>
            <a:ext cx="8458200" cy="52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2000"/>
              <a:buFont typeface="Libre Franklin Medium"/>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body" idx="1"/>
          </p:nvPr>
        </p:nvSpPr>
        <p:spPr>
          <a:xfrm>
            <a:off x="457200" y="609600"/>
            <a:ext cx="3008313" cy="4800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540"/>
              <a:buNone/>
              <a:defRPr sz="9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56" name="Google Shape;156;p23"/>
          <p:cNvSpPr txBox="1">
            <a:spLocks noGrp="1"/>
          </p:cNvSpPr>
          <p:nvPr>
            <p:ph type="body" idx="2"/>
          </p:nvPr>
        </p:nvSpPr>
        <p:spPr>
          <a:xfrm>
            <a:off x="3575050" y="609600"/>
            <a:ext cx="5340350" cy="4800600"/>
          </a:xfrm>
          <a:prstGeom prst="rect">
            <a:avLst/>
          </a:prstGeom>
          <a:noFill/>
          <a:ln>
            <a:noFill/>
          </a:ln>
        </p:spPr>
        <p:txBody>
          <a:bodyPr spcFirstLastPara="1" wrap="square" lIns="91425" tIns="45700" rIns="91425" bIns="45700" anchor="t" anchorCtr="0">
            <a:no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35280" algn="l">
              <a:spcBef>
                <a:spcPts val="480"/>
              </a:spcBef>
              <a:spcAft>
                <a:spcPts val="0"/>
              </a:spcAft>
              <a:buSzPts val="1680"/>
              <a:buChar char="🞫"/>
              <a:defRPr sz="2400"/>
            </a:lvl3pPr>
            <a:lvl4pPr marL="1828800" lvl="3" indent="-317500" algn="l">
              <a:spcBef>
                <a:spcPts val="400"/>
              </a:spcBef>
              <a:spcAft>
                <a:spcPts val="0"/>
              </a:spcAft>
              <a:buSzPts val="1400"/>
              <a:buChar char="🞲"/>
              <a:defRPr sz="2000"/>
            </a:lvl4pPr>
            <a:lvl5pPr marL="2286000" lvl="4" indent="-304800" algn="l">
              <a:spcBef>
                <a:spcPts val="400"/>
              </a:spcBef>
              <a:spcAft>
                <a:spcPts val="0"/>
              </a:spcAft>
              <a:buSzPts val="1200"/>
              <a:buChar char="🞩"/>
              <a:defRPr sz="20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57" name="Google Shape;157;p23"/>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166"/>
        <p:cNvGrpSpPr/>
        <p:nvPr/>
      </p:nvGrpSpPr>
      <p:grpSpPr>
        <a:xfrm>
          <a:off x="0" y="0"/>
          <a:ext cx="0" cy="0"/>
          <a:chOff x="0" y="0"/>
          <a:chExt cx="0" cy="0"/>
        </a:xfrm>
      </p:grpSpPr>
      <p:sp>
        <p:nvSpPr>
          <p:cNvPr id="167" name="Google Shape;167;p25"/>
          <p:cNvSpPr>
            <a:spLocks noGrp="1"/>
          </p:cNvSpPr>
          <p:nvPr>
            <p:ph type="pic" idx="2"/>
          </p:nvPr>
        </p:nvSpPr>
        <p:spPr>
          <a:xfrm>
            <a:off x="3505200" y="616634"/>
            <a:ext cx="5029200" cy="3657600"/>
          </a:xfrm>
          <a:prstGeom prst="rect">
            <a:avLst/>
          </a:prstGeom>
          <a:solidFill>
            <a:schemeClr val="lt1"/>
          </a:solidFill>
          <a:ln w="9525" cap="flat" cmpd="sng">
            <a:solidFill>
              <a:schemeClr val="accent1"/>
            </a:solidFill>
            <a:prstDash val="solid"/>
            <a:round/>
            <a:headEnd type="none" w="sm" len="sm"/>
            <a:tailEnd type="none" w="sm" len="sm"/>
          </a:ln>
          <a:effectLst>
            <a:reflection stA="49000" endA="500" endPos="10000" dist="900" dir="5400000" sy="-90000" algn="bl" rotWithShape="0"/>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240"/>
              <a:buFont typeface="Noto Sans Symbols"/>
              <a:buNone/>
              <a:defRPr sz="3200" b="0" i="0" u="none" strike="noStrike" cap="none">
                <a:solidFill>
                  <a:schemeClr val="dk2"/>
                </a:solidFill>
                <a:latin typeface="Libre Franklin"/>
                <a:ea typeface="Libre Franklin"/>
                <a:cs typeface="Libre Franklin"/>
                <a:sym typeface="Libre Franklin"/>
              </a:defRPr>
            </a:lvl1pPr>
            <a:lvl2pPr marR="0" lvl="1" algn="l" rtl="0">
              <a:spcBef>
                <a:spcPts val="560"/>
              </a:spcBef>
              <a:spcAft>
                <a:spcPts val="0"/>
              </a:spcAft>
              <a:buClr>
                <a:schemeClr val="accent1"/>
              </a:buClr>
              <a:buSzPts val="1960"/>
              <a:buFont typeface="Noto Sans Symbols"/>
              <a:buChar char="🞤"/>
              <a:defRPr sz="2800" b="0" i="0" u="none" strike="noStrike" cap="none">
                <a:solidFill>
                  <a:schemeClr val="dk2"/>
                </a:solidFill>
                <a:latin typeface="Libre Franklin"/>
                <a:ea typeface="Libre Franklin"/>
                <a:cs typeface="Libre Franklin"/>
                <a:sym typeface="Libre Franklin"/>
              </a:defRPr>
            </a:lvl2pPr>
            <a:lvl3pPr marR="0" lvl="2" algn="l" rtl="0">
              <a:spcBef>
                <a:spcPts val="480"/>
              </a:spcBef>
              <a:spcAft>
                <a:spcPts val="0"/>
              </a:spcAft>
              <a:buClr>
                <a:schemeClr val="accent1"/>
              </a:buClr>
              <a:buSzPts val="1680"/>
              <a:buFont typeface="Noto Sans Symbols"/>
              <a:buChar char="🞫"/>
              <a:defRPr sz="2400" b="0" i="0" u="none" strike="noStrike" cap="none">
                <a:solidFill>
                  <a:schemeClr val="dk2"/>
                </a:solidFill>
                <a:latin typeface="Libre Franklin"/>
                <a:ea typeface="Libre Franklin"/>
                <a:cs typeface="Libre Franklin"/>
                <a:sym typeface="Libre Franklin"/>
              </a:defRPr>
            </a:lvl3pPr>
            <a:lvl4pPr marR="0" lvl="3" algn="l" rtl="0">
              <a:spcBef>
                <a:spcPts val="400"/>
              </a:spcBef>
              <a:spcAft>
                <a:spcPts val="0"/>
              </a:spcAft>
              <a:buClr>
                <a:schemeClr val="accent1"/>
              </a:buClr>
              <a:buSzPts val="1400"/>
              <a:buFont typeface="Noto Sans Symbols"/>
              <a:buChar char="🞲"/>
              <a:defRPr sz="2000" b="0" i="0" u="none" strike="noStrike" cap="none">
                <a:solidFill>
                  <a:schemeClr val="dk2"/>
                </a:solidFill>
                <a:latin typeface="Libre Franklin"/>
                <a:ea typeface="Libre Franklin"/>
                <a:cs typeface="Libre Franklin"/>
                <a:sym typeface="Libre Franklin"/>
              </a:defRPr>
            </a:lvl4pPr>
            <a:lvl5pPr marR="0" lvl="4" algn="l" rtl="0">
              <a:spcBef>
                <a:spcPts val="400"/>
              </a:spcBef>
              <a:spcAft>
                <a:spcPts val="0"/>
              </a:spcAft>
              <a:buClr>
                <a:schemeClr val="accent1"/>
              </a:buClr>
              <a:buSzPts val="1200"/>
              <a:buFont typeface="Noto Sans Symbols"/>
              <a:buChar char="🞩"/>
              <a:defRPr sz="2000" b="0" i="0" u="none" strike="noStrike" cap="none">
                <a:solidFill>
                  <a:schemeClr val="dk2"/>
                </a:solidFill>
                <a:latin typeface="Libre Franklin"/>
                <a:ea typeface="Libre Franklin"/>
                <a:cs typeface="Libre Franklin"/>
                <a:sym typeface="Libre Franklin"/>
              </a:defRPr>
            </a:lvl5pPr>
            <a:lvl6pPr marR="0" lvl="5"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6pPr>
            <a:lvl7pPr marR="0" lvl="6"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7pPr>
            <a:lvl8pPr marR="0" lvl="7"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8pPr>
            <a:lvl9pPr marR="0" lvl="8" algn="l" rtl="0">
              <a:spcBef>
                <a:spcPts val="280"/>
              </a:spcBef>
              <a:spcAft>
                <a:spcPts val="0"/>
              </a:spcAft>
              <a:buClr>
                <a:schemeClr val="accent1"/>
              </a:buClr>
              <a:buSzPts val="840"/>
              <a:buFont typeface="Noto Sans Symbols"/>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68" name="Google Shape;168;p25"/>
          <p:cNvSpPr txBox="1">
            <a:spLocks noGrp="1"/>
          </p:cNvSpPr>
          <p:nvPr>
            <p:ph type="title"/>
          </p:nvPr>
        </p:nvSpPr>
        <p:spPr>
          <a:xfrm>
            <a:off x="381000" y="4993760"/>
            <a:ext cx="5867400" cy="5222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2000"/>
              <a:buFont typeface="Libre Franklin Medium"/>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body" idx="1"/>
          </p:nvPr>
        </p:nvSpPr>
        <p:spPr>
          <a:xfrm>
            <a:off x="381000" y="5533218"/>
            <a:ext cx="5867400" cy="768350"/>
          </a:xfrm>
          <a:prstGeom prst="rect">
            <a:avLst/>
          </a:prstGeom>
          <a:noFill/>
          <a:ln>
            <a:noFill/>
          </a:ln>
        </p:spPr>
        <p:txBody>
          <a:bodyPr spcFirstLastPara="1" wrap="square" lIns="109725" tIns="0" rIns="91425" bIns="45700" anchor="t" anchorCtr="0">
            <a:noAutofit/>
          </a:bodyPr>
          <a:lstStyle>
            <a:lvl1pPr marL="457200" lvl="0" indent="-228600" algn="l">
              <a:spcBef>
                <a:spcPts val="280"/>
              </a:spcBef>
              <a:spcAft>
                <a:spcPts val="0"/>
              </a:spcAft>
              <a:buSzPts val="980"/>
              <a:buNone/>
              <a:defRPr sz="1400"/>
            </a:lvl1pPr>
            <a:lvl2pPr marL="914400" lvl="1" indent="-281940" algn="l">
              <a:spcBef>
                <a:spcPts val="240"/>
              </a:spcBef>
              <a:spcAft>
                <a:spcPts val="0"/>
              </a:spcAft>
              <a:buSzPts val="840"/>
              <a:buChar char="🞤"/>
              <a:defRPr sz="1200"/>
            </a:lvl2pPr>
            <a:lvl3pPr marL="1371600" lvl="2" indent="-273050" algn="l">
              <a:spcBef>
                <a:spcPts val="200"/>
              </a:spcBef>
              <a:spcAft>
                <a:spcPts val="0"/>
              </a:spcAft>
              <a:buSzPts val="700"/>
              <a:buChar char="🞫"/>
              <a:defRPr sz="1000"/>
            </a:lvl3pPr>
            <a:lvl4pPr marL="1828800" lvl="3" indent="-268605" algn="l">
              <a:spcBef>
                <a:spcPts val="180"/>
              </a:spcBef>
              <a:spcAft>
                <a:spcPts val="0"/>
              </a:spcAft>
              <a:buSzPts val="630"/>
              <a:buChar char="🞲"/>
              <a:defRPr sz="900"/>
            </a:lvl4pPr>
            <a:lvl5pPr marL="2286000" lvl="4" indent="-262889" algn="l">
              <a:spcBef>
                <a:spcPts val="180"/>
              </a:spcBef>
              <a:spcAft>
                <a:spcPts val="0"/>
              </a:spcAft>
              <a:buSzPts val="540"/>
              <a:buChar char="🞩"/>
              <a:defRPr sz="9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70" name="Google Shape;170;p25"/>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5"/>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5"/>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rot="5400000">
            <a:off x="4846637" y="2560638"/>
            <a:ext cx="5851525" cy="1828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7"/>
          <p:cNvSpPr txBox="1">
            <a:spLocks noGrp="1"/>
          </p:cNvSpPr>
          <p:nvPr>
            <p:ph type="body" idx="1"/>
          </p:nvPr>
        </p:nvSpPr>
        <p:spPr>
          <a:xfrm rot="5400000">
            <a:off x="655638" y="350839"/>
            <a:ext cx="5851525" cy="62484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182" name="Google Shape;182;p27"/>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rgbClr val="D38E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7"/>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7"/>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
        <p:cNvGrpSpPr/>
        <p:nvPr/>
      </p:nvGrpSpPr>
      <p:grpSpPr>
        <a:xfrm>
          <a:off x="0" y="0"/>
          <a:ext cx="0" cy="0"/>
          <a:chOff x="0" y="0"/>
          <a:chExt cx="0" cy="0"/>
        </a:xfrm>
      </p:grpSpPr>
      <p:sp>
        <p:nvSpPr>
          <p:cNvPr id="23" name="Google Shape;23;p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93"/>
        <p:cNvGrpSpPr/>
        <p:nvPr/>
      </p:nvGrpSpPr>
      <p:grpSpPr>
        <a:xfrm>
          <a:off x="0" y="0"/>
          <a:ext cx="0" cy="0"/>
          <a:chOff x="0" y="0"/>
          <a:chExt cx="0" cy="0"/>
        </a:xfrm>
      </p:grpSpPr>
      <p:sp>
        <p:nvSpPr>
          <p:cNvPr id="194" name="Google Shape;194;p29"/>
          <p:cNvSpPr txBox="1">
            <a:spLocks noGrp="1"/>
          </p:cNvSpPr>
          <p:nvPr>
            <p:ph type="ctrTitle"/>
          </p:nvPr>
        </p:nvSpPr>
        <p:spPr>
          <a:xfrm>
            <a:off x="914400" y="1524000"/>
            <a:ext cx="7623175" cy="1752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5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9"/>
          <p:cNvSpPr txBox="1">
            <a:spLocks noGrp="1"/>
          </p:cNvSpPr>
          <p:nvPr>
            <p:ph type="subTitle" idx="1"/>
          </p:nvPr>
        </p:nvSpPr>
        <p:spPr>
          <a:xfrm>
            <a:off x="1981200" y="3962400"/>
            <a:ext cx="6553200" cy="17526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1820"/>
              <a:buFont typeface="Noto Sans Symbols"/>
              <a:buNone/>
              <a:defRPr sz="2800"/>
            </a:lvl1pPr>
            <a:lvl2pPr lvl="1" algn="l">
              <a:spcBef>
                <a:spcPts val="360"/>
              </a:spcBef>
              <a:spcAft>
                <a:spcPts val="0"/>
              </a:spcAft>
              <a:buSzPts val="108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350"/>
              <a:buChar char="▪"/>
              <a:defRPr/>
            </a:lvl5pPr>
            <a:lvl6pPr lvl="5" algn="l">
              <a:spcBef>
                <a:spcPts val="360"/>
              </a:spcBef>
              <a:spcAft>
                <a:spcPts val="0"/>
              </a:spcAft>
              <a:buSzPts val="1350"/>
              <a:buChar char="▪"/>
              <a:defRPr/>
            </a:lvl6pPr>
            <a:lvl7pPr lvl="6" algn="l">
              <a:spcBef>
                <a:spcPts val="360"/>
              </a:spcBef>
              <a:spcAft>
                <a:spcPts val="0"/>
              </a:spcAft>
              <a:buSzPts val="1350"/>
              <a:buChar char="▪"/>
              <a:defRPr/>
            </a:lvl7pPr>
            <a:lvl8pPr lvl="7" algn="l">
              <a:spcBef>
                <a:spcPts val="360"/>
              </a:spcBef>
              <a:spcAft>
                <a:spcPts val="0"/>
              </a:spcAft>
              <a:buSzPts val="1350"/>
              <a:buChar char="▪"/>
              <a:defRPr/>
            </a:lvl8pPr>
            <a:lvl9pPr lvl="8" algn="l">
              <a:spcBef>
                <a:spcPts val="360"/>
              </a:spcBef>
              <a:spcAft>
                <a:spcPts val="0"/>
              </a:spcAft>
              <a:buSzPts val="1350"/>
              <a:buChar char="▪"/>
              <a:defRPr/>
            </a:lvl9pPr>
          </a:lstStyle>
          <a:p>
            <a:endParaRPr/>
          </a:p>
        </p:txBody>
      </p:sp>
      <p:sp>
        <p:nvSpPr>
          <p:cNvPr id="196" name="Google Shape;196;p2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9"/>
          <p:cNvSpPr txBox="1">
            <a:spLocks noGrp="1"/>
          </p:cNvSpPr>
          <p:nvPr>
            <p:ph type="ftr" idx="11"/>
          </p:nvPr>
        </p:nvSpPr>
        <p:spPr>
          <a:xfrm>
            <a:off x="3124200" y="6243637"/>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9" name="Google Shape;29;p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35" name="Google Shape;35;p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08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168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42" name="Google Shape;42;p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spcBef>
                <a:spcPts val="640"/>
              </a:spcBef>
              <a:spcAft>
                <a:spcPts val="0"/>
              </a:spcAft>
              <a:buSzPts val="2080"/>
              <a:buChar char="■"/>
              <a:defRPr sz="3200"/>
            </a:lvl1pPr>
            <a:lvl2pPr marL="914400" lvl="1" indent="-335280" algn="l">
              <a:spcBef>
                <a:spcPts val="560"/>
              </a:spcBef>
              <a:spcAft>
                <a:spcPts val="0"/>
              </a:spcAft>
              <a:buSzPts val="168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23850" algn="l">
              <a:spcBef>
                <a:spcPts val="400"/>
              </a:spcBef>
              <a:spcAft>
                <a:spcPts val="0"/>
              </a:spcAft>
              <a:buSzPts val="1500"/>
              <a:buChar char="▪"/>
              <a:defRPr sz="2000"/>
            </a:lvl5pPr>
            <a:lvl6pPr marL="2743200" lvl="5" indent="-323850" algn="l">
              <a:spcBef>
                <a:spcPts val="400"/>
              </a:spcBef>
              <a:spcAft>
                <a:spcPts val="0"/>
              </a:spcAft>
              <a:buSzPts val="1500"/>
              <a:buChar char="▪"/>
              <a:defRPr sz="2000"/>
            </a:lvl6pPr>
            <a:lvl7pPr marL="3200400" lvl="6" indent="-323850" algn="l">
              <a:spcBef>
                <a:spcPts val="400"/>
              </a:spcBef>
              <a:spcAft>
                <a:spcPts val="0"/>
              </a:spcAft>
              <a:buSzPts val="1500"/>
              <a:buChar char="▪"/>
              <a:defRPr sz="2000"/>
            </a:lvl7pPr>
            <a:lvl8pPr marL="3657600" lvl="7" indent="-323850" algn="l">
              <a:spcBef>
                <a:spcPts val="400"/>
              </a:spcBef>
              <a:spcAft>
                <a:spcPts val="0"/>
              </a:spcAft>
              <a:buSzPts val="1500"/>
              <a:buChar char="▪"/>
              <a:defRPr sz="2000"/>
            </a:lvl8pPr>
            <a:lvl9pPr marL="4114800" lvl="8" indent="-323850" algn="l">
              <a:spcBef>
                <a:spcPts val="400"/>
              </a:spcBef>
              <a:spcAft>
                <a:spcPts val="0"/>
              </a:spcAft>
              <a:buSzPts val="1500"/>
              <a:buChar char="▪"/>
              <a:defRPr sz="2000"/>
            </a:lvl9pPr>
          </a:lstStyle>
          <a:p>
            <a:endParaRPr/>
          </a:p>
        </p:txBody>
      </p:sp>
      <p:sp>
        <p:nvSpPr>
          <p:cNvPr id="48" name="Google Shape;48;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49" name="Google Shape;49;p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55" name="Google Shape;55;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56" name="Google Shape;56;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57" name="Google Shape;57;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58" name="Google Shape;58;p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64" name="Google Shape;64;p9"/>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65" name="Google Shape;65;p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300"/>
              <a:buNone/>
              <a:defRPr sz="2000"/>
            </a:lvl1pPr>
            <a:lvl2pPr marL="914400" lvl="1" indent="-228600" algn="l">
              <a:spcBef>
                <a:spcPts val="360"/>
              </a:spcBef>
              <a:spcAft>
                <a:spcPts val="0"/>
              </a:spcAft>
              <a:buSzPts val="108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050"/>
              <a:buNone/>
              <a:defRPr sz="1400"/>
            </a:lvl5pPr>
            <a:lvl6pPr marL="2743200" lvl="5" indent="-228600" algn="l">
              <a:spcBef>
                <a:spcPts val="280"/>
              </a:spcBef>
              <a:spcAft>
                <a:spcPts val="0"/>
              </a:spcAft>
              <a:buSzPts val="1050"/>
              <a:buNone/>
              <a:defRPr sz="1400"/>
            </a:lvl6pPr>
            <a:lvl7pPr marL="3200400" lvl="6" indent="-228600" algn="l">
              <a:spcBef>
                <a:spcPts val="280"/>
              </a:spcBef>
              <a:spcAft>
                <a:spcPts val="0"/>
              </a:spcAft>
              <a:buSzPts val="1050"/>
              <a:buNone/>
              <a:defRPr sz="1400"/>
            </a:lvl7pPr>
            <a:lvl8pPr marL="3657600" lvl="7" indent="-228600" algn="l">
              <a:spcBef>
                <a:spcPts val="280"/>
              </a:spcBef>
              <a:spcAft>
                <a:spcPts val="0"/>
              </a:spcAft>
              <a:buSzPts val="1050"/>
              <a:buNone/>
              <a:defRPr sz="1400"/>
            </a:lvl8pPr>
            <a:lvl9pPr marL="4114800" lvl="8" indent="-228600" algn="l">
              <a:spcBef>
                <a:spcPts val="280"/>
              </a:spcBef>
              <a:spcAft>
                <a:spcPts val="0"/>
              </a:spcAft>
              <a:buSzPts val="1050"/>
              <a:buNone/>
              <a:defRPr sz="1400"/>
            </a:lvl9pPr>
          </a:lstStyle>
          <a:p>
            <a:endParaRPr/>
          </a:p>
        </p:txBody>
      </p:sp>
      <p:sp>
        <p:nvSpPr>
          <p:cNvPr id="71" name="Google Shape;71;p10"/>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theme" Target="../theme/theme2.xml"/><Relationship Id="rId5" Type="http://schemas.openxmlformats.org/officeDocument/2006/relationships/image" Target="../media/image1.jp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 Id="rId3"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 Id="rId3"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 Id="rId3"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 Id="rId3"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7.xml"/><Relationship Id="rId3"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8.xml"/><Relationship Id="rId3"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11" name="Google Shape;11;p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sz="1400">
              <a:solidFill>
                <a:srgbClr val="000000"/>
              </a:solidFill>
              <a:latin typeface="Arial"/>
              <a:ea typeface="Arial"/>
              <a:cs typeface="Arial"/>
              <a:sym typeface="Arial"/>
            </a:endParaRPr>
          </a:p>
        </p:txBody>
      </p:sp>
      <p:sp>
        <p:nvSpPr>
          <p:cNvPr id="15" name="Google Shape;15;p1"/>
          <p:cNvSpPr/>
          <p:nvPr/>
        </p:nvSpPr>
        <p:spPr>
          <a:xfrm>
            <a:off x="3810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chemeClr val="accent1"/>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6" name="Google Shape;16;p1"/>
          <p:cNvCxnSpPr/>
          <p:nvPr/>
        </p:nvCxnSpPr>
        <p:spPr>
          <a:xfrm>
            <a:off x="457200" y="6172200"/>
            <a:ext cx="8229600" cy="0"/>
          </a:xfrm>
          <a:prstGeom prst="straightConnector1">
            <a:avLst/>
          </a:prstGeom>
          <a:noFill/>
          <a:ln w="19050" cap="flat" cmpd="sng">
            <a:solidFill>
              <a:schemeClr val="accent1"/>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80"/>
        <p:cNvGrpSpPr/>
        <p:nvPr/>
      </p:nvGrpSpPr>
      <p:grpSpPr>
        <a:xfrm>
          <a:off x="0" y="0"/>
          <a:ext cx="0" cy="0"/>
          <a:chOff x="0" y="0"/>
          <a:chExt cx="0" cy="0"/>
        </a:xfrm>
      </p:grpSpPr>
      <p:cxnSp>
        <p:nvCxnSpPr>
          <p:cNvPr id="81" name="Google Shape;81;p12"/>
          <p:cNvCxnSpPr/>
          <p:nvPr/>
        </p:nvCxnSpPr>
        <p:spPr>
          <a:xfrm>
            <a:off x="514350" y="1050898"/>
            <a:ext cx="8629650" cy="2381"/>
          </a:xfrm>
          <a:prstGeom prst="straightConnector1">
            <a:avLst/>
          </a:prstGeom>
          <a:noFill/>
          <a:ln w="9525" cap="flat" cmpd="sng">
            <a:solidFill>
              <a:schemeClr val="accent1"/>
            </a:solidFill>
            <a:prstDash val="solid"/>
            <a:round/>
            <a:headEnd type="none" w="sm" len="sm"/>
            <a:tailEnd type="none" w="sm" len="sm"/>
          </a:ln>
        </p:spPr>
      </p:cxnSp>
      <p:sp>
        <p:nvSpPr>
          <p:cNvPr id="82" name="Google Shape;82;p12"/>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Libre Franklin"/>
                <a:ea typeface="Libre Franklin"/>
                <a:cs typeface="Libre Franklin"/>
                <a:sym typeface="Libre Franklin"/>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Libre Franklin"/>
                <a:ea typeface="Libre Franklin"/>
                <a:cs typeface="Libre Franklin"/>
                <a:sym typeface="Libre Franklin"/>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Libre Franklin"/>
                <a:ea typeface="Libre Franklin"/>
                <a:cs typeface="Libre Franklin"/>
                <a:sym typeface="Libre Franklin"/>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Libre Franklin"/>
                <a:ea typeface="Libre Franklin"/>
                <a:cs typeface="Libre Franklin"/>
                <a:sym typeface="Libre Franklin"/>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Libre Franklin"/>
                <a:ea typeface="Libre Franklin"/>
                <a:cs typeface="Libre Franklin"/>
                <a:sym typeface="Libre Franklin"/>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83" name="Google Shape;83;p12"/>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rgbClr val="D38E27"/>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
        <p:nvSpPr>
          <p:cNvPr id="86" name="Google Shape;86;p12"/>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9pPr>
          </a:lstStyle>
          <a:p>
            <a:endParaRPr/>
          </a:p>
        </p:txBody>
      </p:sp>
      <p:cxnSp>
        <p:nvCxnSpPr>
          <p:cNvPr id="87" name="Google Shape;87;p12"/>
          <p:cNvCxnSpPr/>
          <p:nvPr/>
        </p:nvCxnSpPr>
        <p:spPr>
          <a:xfrm>
            <a:off x="514350" y="1050898"/>
            <a:ext cx="8629650" cy="2381"/>
          </a:xfrm>
          <a:prstGeom prst="straightConnector1">
            <a:avLst/>
          </a:prstGeom>
          <a:noFill/>
          <a:ln w="9525" cap="flat" cmpd="sng">
            <a:solidFill>
              <a:schemeClr val="accent1"/>
            </a:solidFill>
            <a:prstDash val="solid"/>
            <a:round/>
            <a:headEnd type="none" w="sm" len="sm"/>
            <a:tailEnd type="none" w="sm" len="sm"/>
          </a:ln>
        </p:spPr>
      </p:cxnSp>
      <p:cxnSp>
        <p:nvCxnSpPr>
          <p:cNvPr id="88" name="Google Shape;88;p12"/>
          <p:cNvCxnSpPr/>
          <p:nvPr/>
        </p:nvCxnSpPr>
        <p:spPr>
          <a:xfrm>
            <a:off x="514350" y="1057986"/>
            <a:ext cx="8629650" cy="2381"/>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cxnSp>
        <p:nvCxnSpPr>
          <p:cNvPr id="108" name="Google Shape;108;p16"/>
          <p:cNvCxnSpPr/>
          <p:nvPr/>
        </p:nvCxnSpPr>
        <p:spPr>
          <a:xfrm>
            <a:off x="514350" y="3444902"/>
            <a:ext cx="8629650" cy="2381"/>
          </a:xfrm>
          <a:prstGeom prst="straightConnector1">
            <a:avLst/>
          </a:prstGeom>
          <a:noFill/>
          <a:ln w="9525" cap="flat" cmpd="sng">
            <a:solidFill>
              <a:schemeClr val="accent1"/>
            </a:solidFill>
            <a:prstDash val="solid"/>
            <a:round/>
            <a:headEnd type="none" w="sm" len="sm"/>
            <a:tailEnd type="none" w="sm" len="sm"/>
          </a:ln>
        </p:spPr>
      </p:cxnSp>
      <p:sp>
        <p:nvSpPr>
          <p:cNvPr id="109" name="Google Shape;109;p16"/>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lt2"/>
                </a:solidFill>
                <a:latin typeface="Libre Franklin"/>
                <a:ea typeface="Libre Franklin"/>
                <a:cs typeface="Libre Franklin"/>
                <a:sym typeface="Libre Franklin"/>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lt2"/>
                </a:solidFill>
                <a:latin typeface="Libre Franklin"/>
                <a:ea typeface="Libre Franklin"/>
                <a:cs typeface="Libre Franklin"/>
                <a:sym typeface="Libre Franklin"/>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lt2"/>
                </a:solidFill>
                <a:latin typeface="Libre Franklin"/>
                <a:ea typeface="Libre Franklin"/>
                <a:cs typeface="Libre Franklin"/>
                <a:sym typeface="Libre Franklin"/>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lt2"/>
                </a:solidFill>
                <a:latin typeface="Libre Franklin"/>
                <a:ea typeface="Libre Franklin"/>
                <a:cs typeface="Libre Franklin"/>
                <a:sym typeface="Libre Franklin"/>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lt2"/>
                </a:solidFill>
                <a:latin typeface="Libre Franklin"/>
                <a:ea typeface="Libre Franklin"/>
                <a:cs typeface="Libre Franklin"/>
                <a:sym typeface="Libre Franklin"/>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lt2"/>
                </a:solidFill>
                <a:latin typeface="Libre Franklin"/>
                <a:ea typeface="Libre Franklin"/>
                <a:cs typeface="Libre Franklin"/>
                <a:sym typeface="Libre Franklin"/>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lt2"/>
                </a:solidFill>
                <a:latin typeface="Libre Franklin"/>
                <a:ea typeface="Libre Franklin"/>
                <a:cs typeface="Libre Franklin"/>
                <a:sym typeface="Libre Franklin"/>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lt2"/>
                </a:solidFill>
                <a:latin typeface="Libre Franklin"/>
                <a:ea typeface="Libre Franklin"/>
                <a:cs typeface="Libre Franklin"/>
                <a:sym typeface="Libre Franklin"/>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lt2"/>
                </a:solidFill>
                <a:latin typeface="Libre Franklin"/>
                <a:ea typeface="Libre Franklin"/>
                <a:cs typeface="Libre Franklin"/>
                <a:sym typeface="Libre Franklin"/>
              </a:defRPr>
            </a:lvl9pPr>
          </a:lstStyle>
          <a:p>
            <a:endParaRPr/>
          </a:p>
        </p:txBody>
      </p:sp>
      <p:sp>
        <p:nvSpPr>
          <p:cNvPr id="110" name="Google Shape;110;p16"/>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600" b="0" i="0" u="none" strike="noStrike" cap="none">
                <a:solidFill>
                  <a:schemeClr val="lt2"/>
                </a:solidFill>
                <a:latin typeface="Libre Franklin Medium"/>
                <a:ea typeface="Libre Franklin Medium"/>
                <a:cs typeface="Libre Franklin Medium"/>
                <a:sym typeface="Libre Franklin Medium"/>
              </a:defRPr>
            </a:lvl9pPr>
          </a:lstStyle>
          <a:p>
            <a:endParaRPr/>
          </a:p>
        </p:txBody>
      </p:sp>
      <p:sp>
        <p:nvSpPr>
          <p:cNvPr id="111" name="Google Shape;111;p16"/>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rgbClr val="D38E27"/>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12" name="Google Shape;112;p16"/>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13" name="Google Shape;113;p16"/>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cxnSp>
        <p:nvCxnSpPr>
          <p:cNvPr id="121" name="Google Shape;121;p18"/>
          <p:cNvCxnSpPr/>
          <p:nvPr/>
        </p:nvCxnSpPr>
        <p:spPr>
          <a:xfrm>
            <a:off x="514350" y="6019800"/>
            <a:ext cx="8629650" cy="2381"/>
          </a:xfrm>
          <a:prstGeom prst="straightConnector1">
            <a:avLst/>
          </a:prstGeom>
          <a:noFill/>
          <a:ln w="9525" cap="flat" cmpd="sng">
            <a:solidFill>
              <a:schemeClr val="accent1"/>
            </a:solidFill>
            <a:prstDash val="solid"/>
            <a:round/>
            <a:headEnd type="none" w="sm" len="sm"/>
            <a:tailEnd type="none" w="sm" len="sm"/>
          </a:ln>
        </p:spPr>
      </p:cxnSp>
      <p:sp>
        <p:nvSpPr>
          <p:cNvPr id="122" name="Google Shape;122;p18"/>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Libre Franklin"/>
                <a:ea typeface="Libre Franklin"/>
                <a:cs typeface="Libre Franklin"/>
                <a:sym typeface="Libre Franklin"/>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Libre Franklin"/>
                <a:ea typeface="Libre Franklin"/>
                <a:cs typeface="Libre Franklin"/>
                <a:sym typeface="Libre Franklin"/>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Libre Franklin"/>
                <a:ea typeface="Libre Franklin"/>
                <a:cs typeface="Libre Franklin"/>
                <a:sym typeface="Libre Franklin"/>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Libre Franklin"/>
                <a:ea typeface="Libre Franklin"/>
                <a:cs typeface="Libre Franklin"/>
                <a:sym typeface="Libre Franklin"/>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Libre Franklin"/>
                <a:ea typeface="Libre Franklin"/>
                <a:cs typeface="Libre Franklin"/>
                <a:sym typeface="Libre Franklin"/>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3" name="Google Shape;123;p18"/>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124" name="Google Shape;124;p18"/>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rgbClr val="D38E27"/>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5" name="Google Shape;125;p18"/>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6" name="Google Shape;126;p18"/>
          <p:cNvSpPr txBox="1">
            <a:spLocks noGrp="1"/>
          </p:cNvSpPr>
          <p:nvPr>
            <p:ph type="sldNum" idx="12"/>
          </p:nvPr>
        </p:nvSpPr>
        <p:spPr>
          <a:xfrm>
            <a:off x="8229600" y="6477000"/>
            <a:ext cx="762000" cy="2476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0"/>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Libre Franklin"/>
                <a:ea typeface="Libre Franklin"/>
                <a:cs typeface="Libre Franklin"/>
                <a:sym typeface="Libre Franklin"/>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Libre Franklin"/>
                <a:ea typeface="Libre Franklin"/>
                <a:cs typeface="Libre Franklin"/>
                <a:sym typeface="Libre Franklin"/>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Libre Franklin"/>
                <a:ea typeface="Libre Franklin"/>
                <a:cs typeface="Libre Franklin"/>
                <a:sym typeface="Libre Franklin"/>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Libre Franklin"/>
                <a:ea typeface="Libre Franklin"/>
                <a:cs typeface="Libre Franklin"/>
                <a:sym typeface="Libre Franklin"/>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Libre Franklin"/>
                <a:ea typeface="Libre Franklin"/>
                <a:cs typeface="Libre Franklin"/>
                <a:sym typeface="Libre Franklin"/>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38" name="Google Shape;138;p20"/>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139" name="Google Shape;139;p20"/>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rgbClr val="D38E27"/>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0" name="Google Shape;140;p20"/>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1" name="Google Shape;141;p20"/>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cxnSp>
        <p:nvCxnSpPr>
          <p:cNvPr id="147" name="Google Shape;147;p22"/>
          <p:cNvCxnSpPr/>
          <p:nvPr/>
        </p:nvCxnSpPr>
        <p:spPr>
          <a:xfrm>
            <a:off x="514350" y="5849117"/>
            <a:ext cx="8629650" cy="2381"/>
          </a:xfrm>
          <a:prstGeom prst="straightConnector1">
            <a:avLst/>
          </a:prstGeom>
          <a:noFill/>
          <a:ln w="9525" cap="flat" cmpd="sng">
            <a:solidFill>
              <a:schemeClr val="accent1"/>
            </a:solidFill>
            <a:prstDash val="solid"/>
            <a:round/>
            <a:headEnd type="none" w="sm" len="sm"/>
            <a:tailEnd type="none" w="sm" len="sm"/>
          </a:ln>
        </p:spPr>
      </p:cxnSp>
      <p:sp>
        <p:nvSpPr>
          <p:cNvPr id="148" name="Google Shape;148;p22"/>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Libre Franklin"/>
                <a:ea typeface="Libre Franklin"/>
                <a:cs typeface="Libre Franklin"/>
                <a:sym typeface="Libre Franklin"/>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Libre Franklin"/>
                <a:ea typeface="Libre Franklin"/>
                <a:cs typeface="Libre Franklin"/>
                <a:sym typeface="Libre Franklin"/>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Libre Franklin"/>
                <a:ea typeface="Libre Franklin"/>
                <a:cs typeface="Libre Franklin"/>
                <a:sym typeface="Libre Franklin"/>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Libre Franklin"/>
                <a:ea typeface="Libre Franklin"/>
                <a:cs typeface="Libre Franklin"/>
                <a:sym typeface="Libre Franklin"/>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Libre Franklin"/>
                <a:ea typeface="Libre Franklin"/>
                <a:cs typeface="Libre Franklin"/>
                <a:sym typeface="Libre Franklin"/>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49" name="Google Shape;149;p22"/>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150" name="Google Shape;150;p22"/>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rgbClr val="D38E27"/>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51" name="Google Shape;151;p22"/>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52" name="Google Shape;152;p22"/>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4"/>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Libre Franklin"/>
                <a:ea typeface="Libre Franklin"/>
                <a:cs typeface="Libre Franklin"/>
                <a:sym typeface="Libre Franklin"/>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Libre Franklin"/>
                <a:ea typeface="Libre Franklin"/>
                <a:cs typeface="Libre Franklin"/>
                <a:sym typeface="Libre Franklin"/>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Libre Franklin"/>
                <a:ea typeface="Libre Franklin"/>
                <a:cs typeface="Libre Franklin"/>
                <a:sym typeface="Libre Franklin"/>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Libre Franklin"/>
                <a:ea typeface="Libre Franklin"/>
                <a:cs typeface="Libre Franklin"/>
                <a:sym typeface="Libre Franklin"/>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Libre Franklin"/>
                <a:ea typeface="Libre Franklin"/>
                <a:cs typeface="Libre Franklin"/>
                <a:sym typeface="Libre Franklin"/>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62" name="Google Shape;162;p24"/>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163" name="Google Shape;163;p24"/>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rgbClr val="D38E27"/>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6"/>
          <p:cNvSpPr txBox="1">
            <a:spLocks noGrp="1"/>
          </p:cNvSpPr>
          <p:nvPr>
            <p:ph type="body" idx="1"/>
          </p:nvPr>
        </p:nvSpPr>
        <p:spPr>
          <a:xfrm>
            <a:off x="304800" y="1554162"/>
            <a:ext cx="8686800" cy="4525962"/>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Libre Franklin"/>
                <a:ea typeface="Libre Franklin"/>
                <a:cs typeface="Libre Franklin"/>
                <a:sym typeface="Libre Franklin"/>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Libre Franklin"/>
                <a:ea typeface="Libre Franklin"/>
                <a:cs typeface="Libre Franklin"/>
                <a:sym typeface="Libre Franklin"/>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Libre Franklin"/>
                <a:ea typeface="Libre Franklin"/>
                <a:cs typeface="Libre Franklin"/>
                <a:sym typeface="Libre Franklin"/>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Libre Franklin"/>
                <a:ea typeface="Libre Franklin"/>
                <a:cs typeface="Libre Franklin"/>
                <a:sym typeface="Libre Franklin"/>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Libre Franklin"/>
                <a:ea typeface="Libre Franklin"/>
                <a:cs typeface="Libre Franklin"/>
                <a:sym typeface="Libre Franklin"/>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Libre Franklin"/>
                <a:ea typeface="Libre Franklin"/>
                <a:cs typeface="Libre Franklin"/>
                <a:sym typeface="Libre Franklin"/>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Libre Franklin"/>
                <a:ea typeface="Libre Franklin"/>
                <a:cs typeface="Libre Franklin"/>
                <a:sym typeface="Libre Franklin"/>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75" name="Google Shape;175;p26"/>
          <p:cNvSpPr txBox="1">
            <a:spLocks noGrp="1"/>
          </p:cNvSpPr>
          <p:nvPr>
            <p:ph type="title"/>
          </p:nvPr>
        </p:nvSpPr>
        <p:spPr>
          <a:xfrm>
            <a:off x="304800" y="457200"/>
            <a:ext cx="8686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6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176" name="Google Shape;176;p26"/>
          <p:cNvSpPr txBox="1">
            <a:spLocks noGrp="1"/>
          </p:cNvSpPr>
          <p:nvPr>
            <p:ph type="dt" idx="10"/>
          </p:nvPr>
        </p:nvSpPr>
        <p:spPr>
          <a:xfrm>
            <a:off x="6477000" y="76200"/>
            <a:ext cx="25146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rgbClr val="D38E27"/>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77" name="Google Shape;177;p26"/>
          <p:cNvSpPr txBox="1">
            <a:spLocks noGrp="1"/>
          </p:cNvSpPr>
          <p:nvPr>
            <p:ph type="ftr" idx="11"/>
          </p:nvPr>
        </p:nvSpPr>
        <p:spPr>
          <a:xfrm>
            <a:off x="3124200" y="76200"/>
            <a:ext cx="3352800" cy="288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78" name="Google Shape;178;p26"/>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1pPr>
            <a:lvl2pPr marL="0" marR="0" lvl="1"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2pPr>
            <a:lvl3pPr marL="0" marR="0" lvl="2"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3pPr>
            <a:lvl4pPr marL="0" marR="0" lvl="3"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4pPr>
            <a:lvl5pPr marL="0" marR="0" lvl="4"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5pPr>
            <a:lvl6pPr marL="0" marR="0" lvl="5"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6pPr>
            <a:lvl7pPr marL="0" marR="0" lvl="6"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7pPr>
            <a:lvl8pPr marL="0" marR="0" lvl="7"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8pPr>
            <a:lvl9pPr marL="0" marR="0" lvl="8" indent="0" algn="r" rtl="0">
              <a:lnSpc>
                <a:spcPct val="100000"/>
              </a:lnSpc>
              <a:spcBef>
                <a:spcPts val="0"/>
              </a:spcBef>
              <a:spcAft>
                <a:spcPts val="0"/>
              </a:spcAft>
              <a:buClr>
                <a:srgbClr val="D38E27"/>
              </a:buClr>
              <a:buSzPts val="1200"/>
              <a:buFont typeface="Arial"/>
              <a:buNone/>
              <a:defRPr sz="1200" b="0" i="0" u="none">
                <a:solidFill>
                  <a:srgbClr val="D38E2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28"/>
          <p:cNvSpPr/>
          <p:nvPr/>
        </p:nvSpPr>
        <p:spPr>
          <a:xfrm>
            <a:off x="609600" y="1219200"/>
            <a:ext cx="7924800" cy="914400"/>
          </a:xfrm>
          <a:custGeom>
            <a:avLst/>
            <a:gdLst/>
            <a:ahLst/>
            <a:cxnLst/>
            <a:rect l="l" t="t" r="r" b="b"/>
            <a:pathLst>
              <a:path w="1000" h="1000" extrusionOk="0">
                <a:moveTo>
                  <a:pt x="0" y="1000"/>
                </a:moveTo>
                <a:lnTo>
                  <a:pt x="0" y="0"/>
                </a:lnTo>
                <a:lnTo>
                  <a:pt x="1000" y="0"/>
                </a:lnTo>
              </a:path>
            </a:pathLst>
          </a:custGeom>
          <a:noFill/>
          <a:ln w="25400" cap="flat" cmpd="sng">
            <a:solidFill>
              <a:schemeClr val="accent1"/>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87" name="Google Shape;187;p28"/>
          <p:cNvCxnSpPr/>
          <p:nvPr/>
        </p:nvCxnSpPr>
        <p:spPr>
          <a:xfrm>
            <a:off x="1981200" y="3962400"/>
            <a:ext cx="6511925" cy="0"/>
          </a:xfrm>
          <a:prstGeom prst="straightConnector1">
            <a:avLst/>
          </a:prstGeom>
          <a:noFill/>
          <a:ln w="19050" cap="flat" cmpd="sng">
            <a:solidFill>
              <a:schemeClr val="accent1"/>
            </a:solidFill>
            <a:prstDash val="solid"/>
            <a:miter lim="800000"/>
            <a:headEnd type="none" w="med" len="med"/>
            <a:tailEnd type="none" w="med" len="med"/>
          </a:ln>
        </p:spPr>
      </p:cxnSp>
      <p:sp>
        <p:nvSpPr>
          <p:cNvPr id="188" name="Google Shape;188;p2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189" name="Google Shape;189;p2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90" name="Google Shape;190;p2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a:solidFill>
                  <a:schemeClr val="dk1"/>
                </a:solidFill>
                <a:latin typeface="Garamond"/>
                <a:ea typeface="Garamond"/>
                <a:cs typeface="Garamond"/>
                <a:sym typeface="Garamond"/>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91" name="Google Shape;191;p28"/>
          <p:cNvSpPr txBox="1">
            <a:spLocks noGrp="1"/>
          </p:cNvSpPr>
          <p:nvPr>
            <p:ph type="ftr" idx="11"/>
          </p:nvPr>
        </p:nvSpPr>
        <p:spPr>
          <a:xfrm>
            <a:off x="3124200" y="6243637"/>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92" name="Google Shape;192;p2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‹Nr.›</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277812"/>
            <a:ext cx="8229600" cy="1579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200">
              <a:solidFill>
                <a:schemeClr val="dk2"/>
              </a:solidFill>
              <a:latin typeface="Garamond"/>
              <a:ea typeface="Garamond"/>
              <a:cs typeface="Garamond"/>
              <a:sym typeface="Garamond"/>
            </a:endParaRPr>
          </a:p>
        </p:txBody>
      </p:sp>
      <p:pic>
        <p:nvPicPr>
          <p:cNvPr id="204" name="Google Shape;204;p30" descr="https://lh6.googleusercontent.com/ftuM2PUXLObJc6fwSvXqV0GV5o-cE0wcf2ZtIOOasYys9lYJqX4i1I_2fPdGdlvHqdglnAYHmfuHErpxhbRIxzWbfKqfzRpcSMhQei-UyIgYM3sDmMZOt6lsC8E_s2VTfODS_cBU6vjq9vJBTQ"/>
          <p:cNvPicPr preferRelativeResize="0"/>
          <p:nvPr/>
        </p:nvPicPr>
        <p:blipFill rotWithShape="1">
          <a:blip r:embed="rId3">
            <a:alphaModFix/>
          </a:blip>
          <a:srcRect/>
          <a:stretch/>
        </p:blipFill>
        <p:spPr>
          <a:xfrm>
            <a:off x="642937" y="385762"/>
            <a:ext cx="2286000" cy="1371600"/>
          </a:xfrm>
          <a:prstGeom prst="rect">
            <a:avLst/>
          </a:prstGeom>
          <a:noFill/>
          <a:ln>
            <a:noFill/>
          </a:ln>
        </p:spPr>
      </p:pic>
      <p:pic>
        <p:nvPicPr>
          <p:cNvPr id="205" name="Google Shape;205;p30" descr="https://lh3.googleusercontent.com/5ZeEDe6TZaLkhiKxX0Nmn_4Z9Yah52hWkJjdm18YL7MTaYFIfhXgQr7vMEe5Ipu62CqfZXly11GQV4Xg5TkPYbpFwh4vqkCrFAXaEyDdmY35qe8JNFP3jAiafnwpTtVc2IvbcXXd5TXm-NzH_Q"/>
          <p:cNvPicPr preferRelativeResize="0"/>
          <p:nvPr/>
        </p:nvPicPr>
        <p:blipFill rotWithShape="1">
          <a:blip r:embed="rId4">
            <a:alphaModFix/>
          </a:blip>
          <a:srcRect/>
          <a:stretch/>
        </p:blipFill>
        <p:spPr>
          <a:xfrm>
            <a:off x="3429000" y="428625"/>
            <a:ext cx="3365500" cy="1062037"/>
          </a:xfrm>
          <a:prstGeom prst="rect">
            <a:avLst/>
          </a:prstGeom>
          <a:noFill/>
          <a:ln>
            <a:noFill/>
          </a:ln>
        </p:spPr>
      </p:pic>
      <p:sp>
        <p:nvSpPr>
          <p:cNvPr id="206" name="Google Shape;206;p30"/>
          <p:cNvSpPr txBox="1"/>
          <p:nvPr/>
        </p:nvSpPr>
        <p:spPr>
          <a:xfrm>
            <a:off x="1143000" y="1997075"/>
            <a:ext cx="7143750" cy="2863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1" u="none" dirty="0">
                <a:solidFill>
                  <a:schemeClr val="dk1"/>
                </a:solidFill>
                <a:latin typeface="Arial"/>
                <a:ea typeface="Arial"/>
                <a:cs typeface="Arial"/>
                <a:sym typeface="Arial"/>
              </a:rPr>
              <a:t>Motivating the learning engine to increase student</a:t>
            </a:r>
            <a:r>
              <a:rPr lang="en-US" sz="1800" b="1" i="1" dirty="0">
                <a:solidFill>
                  <a:schemeClr val="dk1"/>
                </a:solidFill>
              </a:rPr>
              <a:t>s’</a:t>
            </a:r>
            <a:r>
              <a:rPr lang="en-US" sz="1800" b="1" i="1" u="none" dirty="0">
                <a:solidFill>
                  <a:schemeClr val="dk1"/>
                </a:solidFill>
                <a:latin typeface="Arial"/>
                <a:ea typeface="Arial"/>
                <a:cs typeface="Arial"/>
                <a:sym typeface="Arial"/>
              </a:rPr>
              <a:t> school, professional and social success and reduce absenteeism</a:t>
            </a:r>
            <a:endParaRPr dirty="0"/>
          </a:p>
          <a:p>
            <a:pPr marL="0" marR="0" lvl="0" indent="0" algn="ctr"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r>
            <a:br>
              <a:rPr lang="en-US" sz="1800" b="0" i="0" u="none" dirty="0">
                <a:solidFill>
                  <a:schemeClr val="dk1"/>
                </a:solidFill>
                <a:latin typeface="Arial"/>
                <a:ea typeface="Arial"/>
                <a:cs typeface="Arial"/>
                <a:sym typeface="Arial"/>
              </a:rPr>
            </a:br>
            <a:r>
              <a:rPr lang="en-US" sz="1800" b="0" i="0" u="none" dirty="0">
                <a:solidFill>
                  <a:schemeClr val="dk1"/>
                </a:solidFill>
                <a:latin typeface="Arial"/>
                <a:ea typeface="Arial"/>
                <a:cs typeface="Arial"/>
                <a:sym typeface="Arial"/>
              </a:rPr>
              <a:t>2019-1-RO01-KA229-063851</a:t>
            </a:r>
            <a:endParaRPr dirty="0"/>
          </a:p>
          <a:p>
            <a:pPr marL="0" marR="0" lvl="0" indent="0" algn="ctr"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r>
            <a:br>
              <a:rPr lang="en-US" sz="1800" b="0" i="0" u="none" dirty="0">
                <a:solidFill>
                  <a:schemeClr val="dk1"/>
                </a:solidFill>
                <a:latin typeface="Arial"/>
                <a:ea typeface="Arial"/>
                <a:cs typeface="Arial"/>
                <a:sym typeface="Arial"/>
              </a:rPr>
            </a:br>
            <a:r>
              <a:rPr lang="en-US" sz="1800" b="0" i="0" u="none" dirty="0">
                <a:solidFill>
                  <a:schemeClr val="dk1"/>
                </a:solidFill>
                <a:latin typeface="Arial"/>
                <a:ea typeface="Arial"/>
                <a:cs typeface="Arial"/>
                <a:sym typeface="Arial"/>
              </a:rPr>
              <a:t>Project financed by the European Union</a:t>
            </a:r>
            <a:endParaRPr dirty="0"/>
          </a:p>
          <a:p>
            <a:pPr marL="0" marR="0" lvl="0" indent="0" algn="ctr" rtl="0">
              <a:lnSpc>
                <a:spcPct val="100000"/>
              </a:lnSpc>
              <a:spcBef>
                <a:spcPts val="0"/>
              </a:spcBef>
              <a:spcAft>
                <a:spcPts val="0"/>
              </a:spcAft>
              <a:buClr>
                <a:schemeClr val="dk1"/>
              </a:buClr>
              <a:buSzPts val="1800"/>
              <a:buFont typeface="Arial"/>
              <a:buNone/>
            </a:pPr>
            <a:r>
              <a:rPr lang="es-ES_tradnl" sz="1800" b="0" i="0" u="none" dirty="0" err="1" smtClean="0">
                <a:solidFill>
                  <a:schemeClr val="dk1"/>
                </a:solidFill>
                <a:latin typeface="Arial"/>
                <a:ea typeface="Arial"/>
                <a:cs typeface="Arial"/>
                <a:sym typeface="Arial"/>
              </a:rPr>
              <a:t>D</a:t>
            </a:r>
            <a:r>
              <a:rPr lang="es-ES_tradnl" sz="1800" b="0" i="0" u="none" dirty="0" err="1" smtClean="0">
                <a:solidFill>
                  <a:schemeClr val="dk1"/>
                </a:solidFill>
                <a:latin typeface="Arial"/>
                <a:ea typeface="Arial"/>
                <a:cs typeface="Arial"/>
                <a:sym typeface="Arial"/>
              </a:rPr>
              <a:t>únia</a:t>
            </a:r>
            <a:r>
              <a:rPr lang="es-ES_tradnl" sz="1800" b="0" i="0" u="none" dirty="0" smtClean="0">
                <a:solidFill>
                  <a:schemeClr val="dk1"/>
                </a:solidFill>
                <a:latin typeface="Arial"/>
                <a:ea typeface="Arial"/>
                <a:cs typeface="Arial"/>
                <a:sym typeface="Arial"/>
              </a:rPr>
              <a:t> </a:t>
            </a:r>
            <a:r>
              <a:rPr lang="es-ES_tradnl" sz="1800" b="0" i="0" u="none" dirty="0" err="1" smtClean="0">
                <a:solidFill>
                  <a:schemeClr val="dk1"/>
                </a:solidFill>
                <a:latin typeface="Arial"/>
                <a:ea typeface="Arial"/>
                <a:cs typeface="Arial"/>
                <a:sym typeface="Arial"/>
              </a:rPr>
              <a:t>Alemany</a:t>
            </a:r>
            <a:r>
              <a:rPr lang="es-ES_tradnl" sz="1800" b="0" i="0" u="none" dirty="0" smtClean="0">
                <a:solidFill>
                  <a:schemeClr val="dk1"/>
                </a:solidFill>
                <a:latin typeface="Arial"/>
                <a:ea typeface="Arial"/>
                <a:cs typeface="Arial"/>
                <a:sym typeface="Arial"/>
              </a:rPr>
              <a:t>/ Mª Carmen Usó</a:t>
            </a:r>
            <a:endParaRPr sz="1800" b="0"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r>
            <a:br>
              <a:rPr lang="en-US" sz="1800" b="0" i="0" u="none" dirty="0">
                <a:solidFill>
                  <a:schemeClr val="dk1"/>
                </a:solidFill>
                <a:latin typeface="Arial"/>
                <a:ea typeface="Arial"/>
                <a:cs typeface="Arial"/>
                <a:sym typeface="Arial"/>
              </a:rPr>
            </a:br>
            <a:endParaRPr dirty="0"/>
          </a:p>
        </p:txBody>
      </p:sp>
      <p:graphicFrame>
        <p:nvGraphicFramePr>
          <p:cNvPr id="207" name="Google Shape;207;p30"/>
          <p:cNvGraphicFramePr/>
          <p:nvPr/>
        </p:nvGraphicFramePr>
        <p:xfrm>
          <a:off x="500062" y="5214937"/>
          <a:ext cx="8215300" cy="822970"/>
        </p:xfrm>
        <a:graphic>
          <a:graphicData uri="http://schemas.openxmlformats.org/drawingml/2006/table">
            <a:tbl>
              <a:tblPr>
                <a:noFill/>
                <a:tableStyleId>{497EEE6E-D8CA-498C-926C-A605945C1782}</a:tableStyleId>
              </a:tblPr>
              <a:tblGrid>
                <a:gridCol w="3743325"/>
                <a:gridCol w="4471975"/>
              </a:tblGrid>
              <a:tr h="822325">
                <a:tc>
                  <a:txBody>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All rights reserved. No part of this publication may be  reproduced, in any form or any means, without permission in writing from the authors.</a:t>
                      </a:r>
                      <a:endParaRPr/>
                    </a:p>
                  </a:txBody>
                  <a:tcPr marL="68575" marR="68575" marT="45725" marB="45725"/>
                </a:tc>
                <a:tc>
                  <a:txBody>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“The European Comission is not responsible for any uploaded or submitted content. The content reflects the views  only of the European Comission cannot be held responsable for any use which may be made of the information contained therein” </a:t>
                      </a:r>
                      <a:endParaRPr/>
                    </a:p>
                  </a:txBody>
                  <a:tcPr marL="68575" marR="68575" marT="45725" marB="45725"/>
                </a:tc>
              </a:tr>
            </a:tbl>
          </a:graphicData>
        </a:graphic>
      </p:graphicFrame>
      <p:sp>
        <p:nvSpPr>
          <p:cNvPr id="208" name="Google Shape;208;p30"/>
          <p:cNvSpPr txBox="1"/>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r>
            <a:br>
              <a:rPr lang="en-US" sz="1800" b="0" i="0" u="none">
                <a:solidFill>
                  <a:schemeClr val="dk1"/>
                </a:solidFill>
                <a:latin typeface="Arial"/>
                <a:ea typeface="Arial"/>
                <a:cs typeface="Arial"/>
                <a:sym typeface="Arial"/>
              </a:rPr>
            </a:br>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09" name="Google Shape;209;p30" descr="https://lh3.googleusercontent.com/gJEOuEYPNm-D0on-aAzpsPLNawDVq69msy7Z3Kuh4JTL8H_lGhwtZEjS0ueKUVELdXLnrdzztcdWocHLHDMH6DrZnHy5X1UYLRQd4vmo71yE983FKVl-cuO6ke1mEOupQVXiihouCziIPy5X4g"/>
          <p:cNvPicPr preferRelativeResize="0"/>
          <p:nvPr/>
        </p:nvPicPr>
        <p:blipFill rotWithShape="1">
          <a:blip r:embed="rId5">
            <a:alphaModFix/>
          </a:blip>
          <a:srcRect/>
          <a:stretch/>
        </p:blipFill>
        <p:spPr>
          <a:xfrm>
            <a:off x="2714625" y="4071937"/>
            <a:ext cx="3914775" cy="109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95287" y="-7937"/>
            <a:ext cx="8229600" cy="57435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4200"/>
              <a:buFont typeface="Arial"/>
              <a:buNone/>
            </a:pPr>
            <a:r>
              <a:rPr lang="en-US" sz="4200" b="1" i="0" u="none">
                <a:solidFill>
                  <a:srgbClr val="002060"/>
                </a:solidFill>
                <a:latin typeface="Arial"/>
                <a:ea typeface="Arial"/>
                <a:cs typeface="Arial"/>
                <a:sym typeface="Arial"/>
              </a:rPr>
              <a:t/>
            </a:r>
            <a:br>
              <a:rPr lang="en-US" sz="4200" b="1" i="0" u="none">
                <a:solidFill>
                  <a:srgbClr val="002060"/>
                </a:solidFill>
                <a:latin typeface="Arial"/>
                <a:ea typeface="Arial"/>
                <a:cs typeface="Arial"/>
                <a:sym typeface="Arial"/>
              </a:rPr>
            </a:br>
            <a:r>
              <a:rPr lang="en-US" sz="4200" b="1" i="0" u="none">
                <a:solidFill>
                  <a:srgbClr val="002060"/>
                </a:solidFill>
                <a:latin typeface="Arial"/>
                <a:ea typeface="Arial"/>
                <a:cs typeface="Arial"/>
                <a:sym typeface="Arial"/>
              </a:rPr>
              <a:t/>
            </a:r>
            <a:br>
              <a:rPr lang="en-US" sz="4200" b="1" i="0" u="none">
                <a:solidFill>
                  <a:srgbClr val="002060"/>
                </a:solidFill>
                <a:latin typeface="Arial"/>
                <a:ea typeface="Arial"/>
                <a:cs typeface="Arial"/>
                <a:sym typeface="Arial"/>
              </a:rPr>
            </a:br>
            <a:r>
              <a:rPr lang="en-US" sz="4200" b="1" i="0" u="none">
                <a:solidFill>
                  <a:srgbClr val="002060"/>
                </a:solidFill>
                <a:latin typeface="Arial"/>
                <a:ea typeface="Arial"/>
                <a:cs typeface="Arial"/>
                <a:sym typeface="Arial"/>
              </a:rPr>
              <a:t/>
            </a:r>
            <a:br>
              <a:rPr lang="en-US" sz="4200" b="1" i="0" u="none">
                <a:solidFill>
                  <a:srgbClr val="002060"/>
                </a:solidFill>
                <a:latin typeface="Arial"/>
                <a:ea typeface="Arial"/>
                <a:cs typeface="Arial"/>
                <a:sym typeface="Arial"/>
              </a:rPr>
            </a:br>
            <a:r>
              <a:rPr lang="en-US" sz="4200" b="1" i="0" u="none">
                <a:solidFill>
                  <a:srgbClr val="002060"/>
                </a:solidFill>
                <a:latin typeface="Arial"/>
                <a:ea typeface="Arial"/>
                <a:cs typeface="Arial"/>
                <a:sym typeface="Arial"/>
              </a:rPr>
              <a:t>LINKS BETWEEN SOCIAL AND ECONOMIC AGENTS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p:nvPr/>
        </p:nvSpPr>
        <p:spPr>
          <a:xfrm>
            <a:off x="6357937" y="357187"/>
            <a:ext cx="2286000" cy="461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2400"/>
              <a:buFont typeface="Arial"/>
              <a:buNone/>
            </a:pPr>
            <a:r>
              <a:rPr lang="en-US" sz="2400" b="1" i="0" u="none">
                <a:solidFill>
                  <a:srgbClr val="002060"/>
                </a:solidFill>
                <a:latin typeface="Arial"/>
                <a:ea typeface="Arial"/>
                <a:cs typeface="Arial"/>
                <a:sym typeface="Arial"/>
              </a:rPr>
              <a:t> </a:t>
            </a:r>
            <a:endParaRPr/>
          </a:p>
        </p:txBody>
      </p:sp>
      <p:pic>
        <p:nvPicPr>
          <p:cNvPr id="220" name="Google Shape;220;p32" descr="Imagen relacionada"/>
          <p:cNvPicPr preferRelativeResize="0"/>
          <p:nvPr/>
        </p:nvPicPr>
        <p:blipFill rotWithShape="1">
          <a:blip r:embed="rId3">
            <a:alphaModFix/>
          </a:blip>
          <a:srcRect/>
          <a:stretch/>
        </p:blipFill>
        <p:spPr>
          <a:xfrm>
            <a:off x="500062" y="1500187"/>
            <a:ext cx="4857750" cy="3786187"/>
          </a:xfrm>
          <a:prstGeom prst="rect">
            <a:avLst/>
          </a:prstGeom>
          <a:noFill/>
          <a:ln>
            <a:noFill/>
          </a:ln>
        </p:spPr>
      </p:pic>
      <p:pic>
        <p:nvPicPr>
          <p:cNvPr id="221" name="Google Shape;221;p32" descr="Resultado de imagen de burriana en el mapa"/>
          <p:cNvPicPr preferRelativeResize="0"/>
          <p:nvPr/>
        </p:nvPicPr>
        <p:blipFill rotWithShape="1">
          <a:blip r:embed="rId4">
            <a:alphaModFix/>
          </a:blip>
          <a:srcRect/>
          <a:stretch/>
        </p:blipFill>
        <p:spPr>
          <a:xfrm>
            <a:off x="5715000" y="2071687"/>
            <a:ext cx="2487612" cy="4014787"/>
          </a:xfrm>
          <a:prstGeom prst="rect">
            <a:avLst/>
          </a:prstGeom>
          <a:noFill/>
          <a:ln>
            <a:noFill/>
          </a:ln>
        </p:spPr>
      </p:pic>
      <p:pic>
        <p:nvPicPr>
          <p:cNvPr id="222" name="Google Shape;222;p32" descr="Resultat d'imatges de LOGO JAUME I BORRIANA"/>
          <p:cNvPicPr preferRelativeResize="0"/>
          <p:nvPr/>
        </p:nvPicPr>
        <p:blipFill rotWithShape="1">
          <a:blip r:embed="rId5">
            <a:alphaModFix/>
          </a:blip>
          <a:srcRect t="24331" b="23817"/>
          <a:stretch/>
        </p:blipFill>
        <p:spPr>
          <a:xfrm>
            <a:off x="5500687" y="285750"/>
            <a:ext cx="3214687" cy="957262"/>
          </a:xfrm>
          <a:prstGeom prst="rect">
            <a:avLst/>
          </a:prstGeom>
          <a:noFill/>
          <a:ln>
            <a:noFill/>
          </a:ln>
        </p:spPr>
      </p:pic>
      <p:cxnSp>
        <p:nvCxnSpPr>
          <p:cNvPr id="223" name="Google Shape;223;p32"/>
          <p:cNvCxnSpPr/>
          <p:nvPr/>
        </p:nvCxnSpPr>
        <p:spPr>
          <a:xfrm>
            <a:off x="4071937" y="3286125"/>
            <a:ext cx="3143250" cy="71437"/>
          </a:xfrm>
          <a:prstGeom prst="straightConnector1">
            <a:avLst/>
          </a:prstGeom>
          <a:noFill/>
          <a:ln w="57150" cap="flat" cmpd="sng">
            <a:solidFill>
              <a:schemeClr val="dk1"/>
            </a:solidFill>
            <a:prstDash val="solid"/>
            <a:miter lim="800000"/>
            <a:headEnd type="none" w="med" len="med"/>
            <a:tailEnd type="stealth" w="med" len="med"/>
          </a:ln>
        </p:spPr>
      </p:cxnSp>
      <p:sp>
        <p:nvSpPr>
          <p:cNvPr id="224" name="Google Shape;224;p32"/>
          <p:cNvSpPr txBox="1"/>
          <p:nvPr/>
        </p:nvSpPr>
        <p:spPr>
          <a:xfrm>
            <a:off x="500062" y="285750"/>
            <a:ext cx="4786312" cy="10779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3200"/>
              <a:buFont typeface="Arial"/>
              <a:buNone/>
            </a:pPr>
            <a:r>
              <a:rPr lang="en-US" sz="3200" b="1" i="0" u="none">
                <a:solidFill>
                  <a:srgbClr val="002060"/>
                </a:solidFill>
                <a:latin typeface="Arial"/>
                <a:ea typeface="Arial"/>
                <a:cs typeface="Arial"/>
                <a:sym typeface="Arial"/>
              </a:rPr>
              <a:t>OUR SCHOOL/ OUR CITY: BORRIANA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p:nvPr/>
        </p:nvSpPr>
        <p:spPr>
          <a:xfrm>
            <a:off x="228600" y="285750"/>
            <a:ext cx="8740775" cy="127158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2800"/>
              <a:buFont typeface="Arial"/>
              <a:buNone/>
            </a:pPr>
            <a:endParaRPr sz="2800" b="1" i="0" u="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800"/>
              <a:buFont typeface="Arial"/>
              <a:buNone/>
            </a:pPr>
            <a:r>
              <a:rPr lang="en-US" sz="2800" b="1" i="0" u="none">
                <a:solidFill>
                  <a:srgbClr val="002060"/>
                </a:solidFill>
                <a:latin typeface="Arial"/>
                <a:ea typeface="Arial"/>
                <a:cs typeface="Arial"/>
                <a:sym typeface="Arial"/>
              </a:rPr>
              <a:t>LINKS  IES JAUME I / SOCIAL AND ECONOMIC AGENTS  </a:t>
            </a:r>
            <a:endParaRPr/>
          </a:p>
          <a:p>
            <a:pPr marL="0" marR="0" lvl="0" indent="0" algn="l" rtl="0">
              <a:lnSpc>
                <a:spcPct val="100000"/>
              </a:lnSpc>
              <a:spcBef>
                <a:spcPts val="0"/>
              </a:spcBef>
              <a:spcAft>
                <a:spcPts val="0"/>
              </a:spcAft>
              <a:buNone/>
            </a:pPr>
            <a:endParaRPr sz="2800" b="1" i="0" u="none">
              <a:solidFill>
                <a:srgbClr val="002060"/>
              </a:solidFill>
              <a:latin typeface="Arial"/>
              <a:ea typeface="Arial"/>
              <a:cs typeface="Arial"/>
              <a:sym typeface="Arial"/>
            </a:endParaRPr>
          </a:p>
        </p:txBody>
      </p:sp>
      <p:sp>
        <p:nvSpPr>
          <p:cNvPr id="230" name="Google Shape;230;p33"/>
          <p:cNvSpPr txBox="1"/>
          <p:nvPr/>
        </p:nvSpPr>
        <p:spPr>
          <a:xfrm>
            <a:off x="3348037" y="1916112"/>
            <a:ext cx="1728787" cy="831850"/>
          </a:xfrm>
          <a:prstGeom prst="rect">
            <a:avLst/>
          </a:prstGeom>
          <a:solidFill>
            <a:srgbClr val="FFF0C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TOWN HALLS:</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Alqueries</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Borriana</a:t>
            </a:r>
            <a:endParaRPr/>
          </a:p>
        </p:txBody>
      </p:sp>
      <p:sp>
        <p:nvSpPr>
          <p:cNvPr id="231" name="Google Shape;231;p33"/>
          <p:cNvSpPr/>
          <p:nvPr/>
        </p:nvSpPr>
        <p:spPr>
          <a:xfrm>
            <a:off x="5364162" y="1916112"/>
            <a:ext cx="152400" cy="1143000"/>
          </a:xfrm>
          <a:prstGeom prst="rightBrace">
            <a:avLst>
              <a:gd name="adj1" fmla="val 8333"/>
              <a:gd name="adj2" fmla="val 50000"/>
            </a:avLst>
          </a:prstGeom>
          <a:noFill/>
          <a:ln w="28575" cap="flat" cmpd="sng">
            <a:solidFill>
              <a:srgbClr val="CC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32" name="Google Shape;232;p33"/>
          <p:cNvSpPr/>
          <p:nvPr/>
        </p:nvSpPr>
        <p:spPr>
          <a:xfrm>
            <a:off x="6011849" y="1989125"/>
            <a:ext cx="3000300" cy="1857300"/>
          </a:xfrm>
          <a:prstGeom prst="ellipse">
            <a:avLst/>
          </a:prstGeom>
          <a:solidFill>
            <a:srgbClr val="CC66FF"/>
          </a:solidFill>
          <a:ln w="28575" cap="flat" cmpd="sng">
            <a:solidFill>
              <a:srgbClr val="CC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RESOURCES:</a:t>
            </a:r>
            <a:endParaRPr/>
          </a:p>
          <a:p>
            <a:pPr marL="0" marR="0" lvl="0" indent="0" algn="ctr"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PERSONAL/MONEY</a:t>
            </a:r>
            <a:endParaRPr/>
          </a:p>
          <a:p>
            <a:pPr marL="0" marR="0" lvl="0" indent="0" algn="ctr"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TRANSPORT (BUS)</a:t>
            </a:r>
            <a:endParaRPr/>
          </a:p>
        </p:txBody>
      </p:sp>
      <p:sp>
        <p:nvSpPr>
          <p:cNvPr id="233" name="Google Shape;233;p33"/>
          <p:cNvSpPr txBox="1"/>
          <p:nvPr/>
        </p:nvSpPr>
        <p:spPr>
          <a:xfrm>
            <a:off x="539750" y="3860800"/>
            <a:ext cx="2303462" cy="646112"/>
          </a:xfrm>
          <a:prstGeom prst="rect">
            <a:avLst/>
          </a:prstGeom>
          <a:solidFill>
            <a:srgbClr val="FFE08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AUTONOMIC</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ADMINISTRATION</a:t>
            </a:r>
            <a:endParaRPr/>
          </a:p>
        </p:txBody>
      </p:sp>
      <p:sp>
        <p:nvSpPr>
          <p:cNvPr id="234" name="Google Shape;234;p33"/>
          <p:cNvSpPr txBox="1"/>
          <p:nvPr/>
        </p:nvSpPr>
        <p:spPr>
          <a:xfrm>
            <a:off x="3132137" y="3716337"/>
            <a:ext cx="3000375" cy="831850"/>
          </a:xfrm>
          <a:prstGeom prst="rect">
            <a:avLst/>
          </a:prstGeom>
          <a:solidFill>
            <a:srgbClr val="FFF0C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CONSELLERIA:</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Castelló</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València</a:t>
            </a:r>
            <a:endParaRPr/>
          </a:p>
        </p:txBody>
      </p:sp>
      <p:sp>
        <p:nvSpPr>
          <p:cNvPr id="235" name="Google Shape;235;p33"/>
          <p:cNvSpPr txBox="1"/>
          <p:nvPr/>
        </p:nvSpPr>
        <p:spPr>
          <a:xfrm>
            <a:off x="539750" y="2133600"/>
            <a:ext cx="2303462" cy="646112"/>
          </a:xfrm>
          <a:prstGeom prst="rect">
            <a:avLst/>
          </a:prstGeom>
          <a:solidFill>
            <a:srgbClr val="FFE08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LOCAL ADMINISTRATION </a:t>
            </a:r>
            <a:endParaRPr/>
          </a:p>
        </p:txBody>
      </p:sp>
      <p:cxnSp>
        <p:nvCxnSpPr>
          <p:cNvPr id="236" name="Google Shape;236;p33"/>
          <p:cNvCxnSpPr/>
          <p:nvPr/>
        </p:nvCxnSpPr>
        <p:spPr>
          <a:xfrm>
            <a:off x="2916237" y="2349500"/>
            <a:ext cx="215900" cy="0"/>
          </a:xfrm>
          <a:prstGeom prst="straightConnector1">
            <a:avLst/>
          </a:prstGeom>
          <a:noFill/>
          <a:ln w="38100" cap="flat" cmpd="sng">
            <a:solidFill>
              <a:srgbClr val="993366"/>
            </a:solidFill>
            <a:prstDash val="solid"/>
            <a:miter lim="800000"/>
            <a:headEnd type="none" w="med" len="med"/>
            <a:tailEnd type="triangle" w="med" len="med"/>
          </a:ln>
        </p:spPr>
      </p:cxnSp>
      <p:cxnSp>
        <p:nvCxnSpPr>
          <p:cNvPr id="237" name="Google Shape;237;p33"/>
          <p:cNvCxnSpPr/>
          <p:nvPr/>
        </p:nvCxnSpPr>
        <p:spPr>
          <a:xfrm>
            <a:off x="2843212" y="4221162"/>
            <a:ext cx="252412" cy="0"/>
          </a:xfrm>
          <a:prstGeom prst="straightConnector1">
            <a:avLst/>
          </a:prstGeom>
          <a:noFill/>
          <a:ln w="38100" cap="flat" cmpd="sng">
            <a:solidFill>
              <a:srgbClr val="993366"/>
            </a:solidFill>
            <a:prstDash val="solid"/>
            <a:miter lim="800000"/>
            <a:headEnd type="none" w="med" len="med"/>
            <a:tailEnd type="triangle" w="med" len="med"/>
          </a:ln>
        </p:spPr>
      </p:cxnSp>
      <p:sp>
        <p:nvSpPr>
          <p:cNvPr id="238" name="Google Shape;238;p33"/>
          <p:cNvSpPr/>
          <p:nvPr/>
        </p:nvSpPr>
        <p:spPr>
          <a:xfrm>
            <a:off x="6227762" y="3644900"/>
            <a:ext cx="152400" cy="1143000"/>
          </a:xfrm>
          <a:prstGeom prst="rightBrace">
            <a:avLst>
              <a:gd name="adj1" fmla="val 8333"/>
              <a:gd name="adj2" fmla="val 50000"/>
            </a:avLst>
          </a:prstGeom>
          <a:noFill/>
          <a:ln w="28575" cap="flat" cmpd="sng">
            <a:solidFill>
              <a:srgbClr val="CC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239" name="Google Shape;239;p33"/>
          <p:cNvCxnSpPr/>
          <p:nvPr/>
        </p:nvCxnSpPr>
        <p:spPr>
          <a:xfrm>
            <a:off x="5724525" y="2636837"/>
            <a:ext cx="215900" cy="0"/>
          </a:xfrm>
          <a:prstGeom prst="straightConnector1">
            <a:avLst/>
          </a:prstGeom>
          <a:noFill/>
          <a:ln w="38100" cap="flat" cmpd="sng">
            <a:solidFill>
              <a:srgbClr val="993366"/>
            </a:solidFill>
            <a:prstDash val="solid"/>
            <a:miter lim="800000"/>
            <a:headEnd type="none" w="med" len="med"/>
            <a:tailEnd type="triangle" w="med" len="med"/>
          </a:ln>
        </p:spPr>
      </p:cxnSp>
      <p:cxnSp>
        <p:nvCxnSpPr>
          <p:cNvPr id="240" name="Google Shape;240;p33"/>
          <p:cNvCxnSpPr/>
          <p:nvPr/>
        </p:nvCxnSpPr>
        <p:spPr>
          <a:xfrm rot="10800000" flipH="1">
            <a:off x="6516687" y="3860800"/>
            <a:ext cx="358775" cy="360362"/>
          </a:xfrm>
          <a:prstGeom prst="straightConnector1">
            <a:avLst/>
          </a:prstGeom>
          <a:noFill/>
          <a:ln w="38100" cap="flat" cmpd="sng">
            <a:solidFill>
              <a:srgbClr val="993366"/>
            </a:solidFill>
            <a:prstDash val="solid"/>
            <a:miter lim="800000"/>
            <a:headEnd type="none" w="med" len="med"/>
            <a:tailEnd type="triangle"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35"/>
                                        </p:tgtEl>
                                        <p:attrNameLst>
                                          <p:attrName>style.visibility</p:attrName>
                                        </p:attrNameLst>
                                      </p:cBhvr>
                                      <p:to>
                                        <p:strVal val="visible"/>
                                      </p:to>
                                    </p:set>
                                    <p:animEffect transition="in" filter="fade">
                                      <p:cBhvr>
                                        <p:cTn id="11" dur="2000"/>
                                        <p:tgtEl>
                                          <p:spTgt spid="23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36"/>
                                        </p:tgtEl>
                                        <p:attrNameLst>
                                          <p:attrName>style.visibility</p:attrName>
                                        </p:attrNameLst>
                                      </p:cBhvr>
                                      <p:to>
                                        <p:strVal val="visible"/>
                                      </p:to>
                                    </p:set>
                                    <p:animEffect transition="in" filter="fade">
                                      <p:cBhvr>
                                        <p:cTn id="15" dur="500"/>
                                        <p:tgtEl>
                                          <p:spTgt spid="236"/>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230"/>
                                        </p:tgtEl>
                                        <p:attrNameLst>
                                          <p:attrName>style.visibility</p:attrName>
                                        </p:attrNameLst>
                                      </p:cBhvr>
                                      <p:to>
                                        <p:strVal val="visible"/>
                                      </p:to>
                                    </p:set>
                                    <p:animEffect transition="in" filter="fade">
                                      <p:cBhvr>
                                        <p:cTn id="19" dur="2000"/>
                                        <p:tgtEl>
                                          <p:spTgt spid="230"/>
                                        </p:tgtEl>
                                      </p:cBhvr>
                                    </p:animEffect>
                                  </p:childTnLst>
                                </p:cTn>
                              </p:par>
                            </p:childTnLst>
                          </p:cTn>
                        </p:par>
                        <p:par>
                          <p:cTn id="20" fill="hold">
                            <p:stCondLst>
                              <p:cond delay="5500"/>
                            </p:stCondLst>
                            <p:childTnLst>
                              <p:par>
                                <p:cTn id="21" presetID="10" presetClass="entr" presetSubtype="0" fill="hold" nodeType="afterEffect">
                                  <p:stCondLst>
                                    <p:cond delay="0"/>
                                  </p:stCondLst>
                                  <p:childTnLst>
                                    <p:set>
                                      <p:cBhvr>
                                        <p:cTn id="22" dur="1" fill="hold">
                                          <p:stCondLst>
                                            <p:cond delay="0"/>
                                          </p:stCondLst>
                                        </p:cTn>
                                        <p:tgtEl>
                                          <p:spTgt spid="231"/>
                                        </p:tgtEl>
                                        <p:attrNameLst>
                                          <p:attrName>style.visibility</p:attrName>
                                        </p:attrNameLst>
                                      </p:cBhvr>
                                      <p:to>
                                        <p:strVal val="visible"/>
                                      </p:to>
                                    </p:set>
                                    <p:animEffect transition="in" filter="fade">
                                      <p:cBhvr>
                                        <p:cTn id="23" dur="500"/>
                                        <p:tgtEl>
                                          <p:spTgt spid="231"/>
                                        </p:tgtEl>
                                      </p:cBhvr>
                                    </p:animEffect>
                                  </p:childTnLst>
                                </p:cTn>
                              </p:par>
                              <p:par>
                                <p:cTn id="24" presetID="10" presetClass="entr" presetSubtype="0" fill="hold" nodeType="withEffect">
                                  <p:stCondLst>
                                    <p:cond delay="0"/>
                                  </p:stCondLst>
                                  <p:childTnLst>
                                    <p:set>
                                      <p:cBhvr>
                                        <p:cTn id="25" dur="1" fill="hold">
                                          <p:stCondLst>
                                            <p:cond delay="0"/>
                                          </p:stCondLst>
                                        </p:cTn>
                                        <p:tgtEl>
                                          <p:spTgt spid="232"/>
                                        </p:tgtEl>
                                        <p:attrNameLst>
                                          <p:attrName>style.visibility</p:attrName>
                                        </p:attrNameLst>
                                      </p:cBhvr>
                                      <p:to>
                                        <p:strVal val="visible"/>
                                      </p:to>
                                    </p:set>
                                    <p:animEffect transition="in" filter="fade">
                                      <p:cBhvr>
                                        <p:cTn id="26" dur="2000"/>
                                        <p:tgtEl>
                                          <p:spTgt spid="232"/>
                                        </p:tgtEl>
                                      </p:cBhvr>
                                    </p:animEffect>
                                  </p:childTnLst>
                                </p:cTn>
                              </p:par>
                            </p:childTnLst>
                          </p:cTn>
                        </p:par>
                        <p:par>
                          <p:cTn id="27" fill="hold">
                            <p:stCondLst>
                              <p:cond delay="7500"/>
                            </p:stCondLst>
                            <p:childTnLst>
                              <p:par>
                                <p:cTn id="28" presetID="10" presetClass="entr" presetSubtype="0" fill="hold" nodeType="afterEffect">
                                  <p:stCondLst>
                                    <p:cond delay="500"/>
                                  </p:stCondLst>
                                  <p:childTnLst>
                                    <p:set>
                                      <p:cBhvr>
                                        <p:cTn id="29" dur="1" fill="hold">
                                          <p:stCondLst>
                                            <p:cond delay="0"/>
                                          </p:stCondLst>
                                        </p:cTn>
                                        <p:tgtEl>
                                          <p:spTgt spid="233"/>
                                        </p:tgtEl>
                                        <p:attrNameLst>
                                          <p:attrName>style.visibility</p:attrName>
                                        </p:attrNameLst>
                                      </p:cBhvr>
                                      <p:to>
                                        <p:strVal val="visible"/>
                                      </p:to>
                                    </p:set>
                                    <p:animEffect transition="in" filter="fade">
                                      <p:cBhvr>
                                        <p:cTn id="30" dur="500"/>
                                        <p:tgtEl>
                                          <p:spTgt spid="233"/>
                                        </p:tgtEl>
                                      </p:cBhvr>
                                    </p:animEffect>
                                  </p:childTnLst>
                                </p:cTn>
                              </p:par>
                            </p:childTnLst>
                          </p:cTn>
                        </p:par>
                        <p:par>
                          <p:cTn id="31" fill="hold">
                            <p:stCondLst>
                              <p:cond delay="8000"/>
                            </p:stCondLst>
                            <p:childTnLst>
                              <p:par>
                                <p:cTn id="32" presetID="10" presetClass="entr" presetSubtype="0" fill="hold" nodeType="afterEffect">
                                  <p:stCondLst>
                                    <p:cond delay="0"/>
                                  </p:stCondLst>
                                  <p:childTnLst>
                                    <p:set>
                                      <p:cBhvr>
                                        <p:cTn id="33" dur="1" fill="hold">
                                          <p:stCondLst>
                                            <p:cond delay="0"/>
                                          </p:stCondLst>
                                        </p:cTn>
                                        <p:tgtEl>
                                          <p:spTgt spid="237"/>
                                        </p:tgtEl>
                                        <p:attrNameLst>
                                          <p:attrName>style.visibility</p:attrName>
                                        </p:attrNameLst>
                                      </p:cBhvr>
                                      <p:to>
                                        <p:strVal val="visible"/>
                                      </p:to>
                                    </p:set>
                                    <p:animEffect transition="in" filter="fade">
                                      <p:cBhvr>
                                        <p:cTn id="34" dur="500"/>
                                        <p:tgtEl>
                                          <p:spTgt spid="237"/>
                                        </p:tgtEl>
                                      </p:cBhvr>
                                    </p:animEffect>
                                  </p:childTnLst>
                                </p:cTn>
                              </p:par>
                            </p:childTnLst>
                          </p:cTn>
                        </p:par>
                        <p:par>
                          <p:cTn id="35" fill="hold">
                            <p:stCondLst>
                              <p:cond delay="8500"/>
                            </p:stCondLst>
                            <p:childTnLst>
                              <p:par>
                                <p:cTn id="36" presetID="10" presetClass="entr" presetSubtype="0" fill="hold" nodeType="afterEffect">
                                  <p:stCondLst>
                                    <p:cond delay="0"/>
                                  </p:stCondLst>
                                  <p:childTnLst>
                                    <p:set>
                                      <p:cBhvr>
                                        <p:cTn id="37" dur="1" fill="hold">
                                          <p:stCondLst>
                                            <p:cond delay="0"/>
                                          </p:stCondLst>
                                        </p:cTn>
                                        <p:tgtEl>
                                          <p:spTgt spid="234"/>
                                        </p:tgtEl>
                                        <p:attrNameLst>
                                          <p:attrName>style.visibility</p:attrName>
                                        </p:attrNameLst>
                                      </p:cBhvr>
                                      <p:to>
                                        <p:strVal val="visible"/>
                                      </p:to>
                                    </p:set>
                                    <p:animEffect transition="in" filter="fade">
                                      <p:cBhvr>
                                        <p:cTn id="38" dur="2000"/>
                                        <p:tgtEl>
                                          <p:spTgt spid="234"/>
                                        </p:tgtEl>
                                      </p:cBhvr>
                                    </p:animEffect>
                                  </p:childTnLst>
                                </p:cTn>
                              </p:par>
                            </p:childTnLst>
                          </p:cTn>
                        </p:par>
                        <p:par>
                          <p:cTn id="39" fill="hold">
                            <p:stCondLst>
                              <p:cond delay="10500"/>
                            </p:stCondLst>
                            <p:childTnLst>
                              <p:par>
                                <p:cTn id="40" presetID="10" presetClass="entr" presetSubtype="0" fill="hold" nodeType="afterEffect">
                                  <p:stCondLst>
                                    <p:cond delay="0"/>
                                  </p:stCondLst>
                                  <p:childTnLst>
                                    <p:set>
                                      <p:cBhvr>
                                        <p:cTn id="41" dur="1" fill="hold">
                                          <p:stCondLst>
                                            <p:cond delay="0"/>
                                          </p:stCondLst>
                                        </p:cTn>
                                        <p:tgtEl>
                                          <p:spTgt spid="238"/>
                                        </p:tgtEl>
                                        <p:attrNameLst>
                                          <p:attrName>style.visibility</p:attrName>
                                        </p:attrNameLst>
                                      </p:cBhvr>
                                      <p:to>
                                        <p:strVal val="visible"/>
                                      </p:to>
                                    </p:set>
                                    <p:animEffect transition="in" filter="fade">
                                      <p:cBhvr>
                                        <p:cTn id="42" dur="500"/>
                                        <p:tgtEl>
                                          <p:spTgt spid="238"/>
                                        </p:tgtEl>
                                      </p:cBhvr>
                                    </p:animEffect>
                                  </p:childTnLst>
                                </p:cTn>
                              </p:par>
                            </p:childTnLst>
                          </p:cTn>
                        </p:par>
                        <p:par>
                          <p:cTn id="43" fill="hold">
                            <p:stCondLst>
                              <p:cond delay="11000"/>
                            </p:stCondLst>
                            <p:childTnLst>
                              <p:par>
                                <p:cTn id="44" presetID="10" presetClass="entr" presetSubtype="0" fill="hold" nodeType="afterEffect">
                                  <p:stCondLst>
                                    <p:cond delay="0"/>
                                  </p:stCondLst>
                                  <p:childTnLst>
                                    <p:set>
                                      <p:cBhvr>
                                        <p:cTn id="45" dur="1" fill="hold">
                                          <p:stCondLst>
                                            <p:cond delay="0"/>
                                          </p:stCondLst>
                                        </p:cTn>
                                        <p:tgtEl>
                                          <p:spTgt spid="239"/>
                                        </p:tgtEl>
                                        <p:attrNameLst>
                                          <p:attrName>style.visibility</p:attrName>
                                        </p:attrNameLst>
                                      </p:cBhvr>
                                      <p:to>
                                        <p:strVal val="visible"/>
                                      </p:to>
                                    </p:set>
                                    <p:animEffect transition="in" filter="fade">
                                      <p:cBhvr>
                                        <p:cTn id="46" dur="500"/>
                                        <p:tgtEl>
                                          <p:spTgt spid="239"/>
                                        </p:tgtEl>
                                      </p:cBhvr>
                                    </p:animEffect>
                                  </p:childTnLst>
                                </p:cTn>
                              </p:par>
                            </p:childTnLst>
                          </p:cTn>
                        </p:par>
                        <p:par>
                          <p:cTn id="47" fill="hold">
                            <p:stCondLst>
                              <p:cond delay="11500"/>
                            </p:stCondLst>
                            <p:childTnLst>
                              <p:par>
                                <p:cTn id="48" presetID="10" presetClass="entr" presetSubtype="0" fill="hold" nodeType="afterEffect">
                                  <p:stCondLst>
                                    <p:cond delay="0"/>
                                  </p:stCondLst>
                                  <p:childTnLst>
                                    <p:set>
                                      <p:cBhvr>
                                        <p:cTn id="49" dur="1" fill="hold">
                                          <p:stCondLst>
                                            <p:cond delay="0"/>
                                          </p:stCondLst>
                                        </p:cTn>
                                        <p:tgtEl>
                                          <p:spTgt spid="240"/>
                                        </p:tgtEl>
                                        <p:attrNameLst>
                                          <p:attrName>style.visibility</p:attrName>
                                        </p:attrNameLst>
                                      </p:cBhvr>
                                      <p:to>
                                        <p:strVal val="visible"/>
                                      </p:to>
                                    </p:set>
                                    <p:animEffect transition="in" filter="fade">
                                      <p:cBhvr>
                                        <p:cTn id="50"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p:nvPr/>
        </p:nvSpPr>
        <p:spPr>
          <a:xfrm>
            <a:off x="228600" y="285750"/>
            <a:ext cx="8740775" cy="127158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2800"/>
              <a:buFont typeface="Arial"/>
              <a:buNone/>
            </a:pPr>
            <a:endParaRPr sz="2800" b="1" i="0" u="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800"/>
              <a:buFont typeface="Arial"/>
              <a:buNone/>
            </a:pPr>
            <a:r>
              <a:rPr lang="en-US" sz="2800" b="1" i="0" u="none">
                <a:solidFill>
                  <a:srgbClr val="002060"/>
                </a:solidFill>
                <a:latin typeface="Arial"/>
                <a:ea typeface="Arial"/>
                <a:cs typeface="Arial"/>
                <a:sym typeface="Arial"/>
              </a:rPr>
              <a:t>LINKS  IES JAUME I / SOCIAL AND ECONOMIC AGENTS  </a:t>
            </a:r>
            <a:endParaRPr/>
          </a:p>
          <a:p>
            <a:pPr marL="0" marR="0" lvl="0" indent="0" algn="l" rtl="0">
              <a:lnSpc>
                <a:spcPct val="100000"/>
              </a:lnSpc>
              <a:spcBef>
                <a:spcPts val="0"/>
              </a:spcBef>
              <a:spcAft>
                <a:spcPts val="0"/>
              </a:spcAft>
              <a:buNone/>
            </a:pPr>
            <a:endParaRPr sz="2800" b="1" i="0" u="none">
              <a:solidFill>
                <a:srgbClr val="002060"/>
              </a:solidFill>
              <a:latin typeface="Arial"/>
              <a:ea typeface="Arial"/>
              <a:cs typeface="Arial"/>
              <a:sym typeface="Arial"/>
            </a:endParaRPr>
          </a:p>
        </p:txBody>
      </p:sp>
      <p:sp>
        <p:nvSpPr>
          <p:cNvPr id="246" name="Google Shape;246;p34"/>
          <p:cNvSpPr/>
          <p:nvPr/>
        </p:nvSpPr>
        <p:spPr>
          <a:xfrm>
            <a:off x="6084887" y="2276475"/>
            <a:ext cx="2881312" cy="1857375"/>
          </a:xfrm>
          <a:prstGeom prst="ellipse">
            <a:avLst/>
          </a:prstGeom>
          <a:solidFill>
            <a:srgbClr val="CC66FF"/>
          </a:solidFill>
          <a:ln w="28575" cap="flat" cmpd="sng">
            <a:solidFill>
              <a:srgbClr val="CC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1">
                <a:solidFill>
                  <a:schemeClr val="lt1"/>
                </a:solidFill>
              </a:rPr>
              <a:t>WORK PLACEMENTS IN AN ENTERPRISE:</a:t>
            </a:r>
            <a:r>
              <a:rPr lang="en-US" sz="1600" b="1" i="0" u="none">
                <a:solidFill>
                  <a:schemeClr val="lt1"/>
                </a:solidFill>
                <a:latin typeface="Arial"/>
                <a:ea typeface="Arial"/>
                <a:cs typeface="Arial"/>
                <a:sym typeface="Arial"/>
              </a:rPr>
              <a:t> </a:t>
            </a:r>
            <a:endParaRPr/>
          </a:p>
          <a:p>
            <a:pPr marL="0" marR="0" lvl="0" indent="0" algn="ctr"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STUDENTS </a:t>
            </a:r>
            <a:endParaRPr/>
          </a:p>
        </p:txBody>
      </p:sp>
      <p:sp>
        <p:nvSpPr>
          <p:cNvPr id="247" name="Google Shape;247;p34"/>
          <p:cNvSpPr txBox="1"/>
          <p:nvPr/>
        </p:nvSpPr>
        <p:spPr>
          <a:xfrm>
            <a:off x="3132137" y="3716337"/>
            <a:ext cx="3000375" cy="584200"/>
          </a:xfrm>
          <a:prstGeom prst="rect">
            <a:avLst/>
          </a:prstGeom>
          <a:solidFill>
            <a:srgbClr val="FFF0C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IES JAUME I</a:t>
            </a:r>
            <a:endParaRPr/>
          </a:p>
          <a:p>
            <a:pPr marL="0" marR="0" lvl="0" indent="0" algn="l" rtl="0">
              <a:lnSpc>
                <a:spcPct val="100000"/>
              </a:lnSpc>
              <a:spcBef>
                <a:spcPts val="0"/>
              </a:spcBef>
              <a:spcAft>
                <a:spcPts val="0"/>
              </a:spcAft>
              <a:buNone/>
            </a:pPr>
            <a:endParaRPr sz="1600" b="1" i="0" u="none">
              <a:solidFill>
                <a:schemeClr val="dk1"/>
              </a:solidFill>
              <a:latin typeface="Arial"/>
              <a:ea typeface="Arial"/>
              <a:cs typeface="Arial"/>
              <a:sym typeface="Arial"/>
            </a:endParaRPr>
          </a:p>
        </p:txBody>
      </p:sp>
      <p:cxnSp>
        <p:nvCxnSpPr>
          <p:cNvPr id="248" name="Google Shape;248;p34"/>
          <p:cNvCxnSpPr/>
          <p:nvPr/>
        </p:nvCxnSpPr>
        <p:spPr>
          <a:xfrm>
            <a:off x="2771775" y="3789362"/>
            <a:ext cx="215900" cy="0"/>
          </a:xfrm>
          <a:prstGeom prst="straightConnector1">
            <a:avLst/>
          </a:prstGeom>
          <a:noFill/>
          <a:ln w="38100" cap="flat" cmpd="sng">
            <a:solidFill>
              <a:srgbClr val="993366"/>
            </a:solidFill>
            <a:prstDash val="solid"/>
            <a:miter lim="800000"/>
            <a:headEnd type="none" w="med" len="med"/>
            <a:tailEnd type="triangle" w="med" len="med"/>
          </a:ln>
        </p:spPr>
      </p:cxnSp>
      <p:cxnSp>
        <p:nvCxnSpPr>
          <p:cNvPr id="249" name="Google Shape;249;p34"/>
          <p:cNvCxnSpPr/>
          <p:nvPr/>
        </p:nvCxnSpPr>
        <p:spPr>
          <a:xfrm>
            <a:off x="6227762" y="3933825"/>
            <a:ext cx="215900" cy="0"/>
          </a:xfrm>
          <a:prstGeom prst="straightConnector1">
            <a:avLst/>
          </a:prstGeom>
          <a:noFill/>
          <a:ln w="38100" cap="flat" cmpd="sng">
            <a:solidFill>
              <a:srgbClr val="993366"/>
            </a:solidFill>
            <a:prstDash val="solid"/>
            <a:miter lim="800000"/>
            <a:headEnd type="none" w="med" len="med"/>
            <a:tailEnd type="triangle" w="med" len="med"/>
          </a:ln>
        </p:spPr>
      </p:cxnSp>
      <p:sp>
        <p:nvSpPr>
          <p:cNvPr id="250" name="Google Shape;250;p34"/>
          <p:cNvSpPr/>
          <p:nvPr/>
        </p:nvSpPr>
        <p:spPr>
          <a:xfrm>
            <a:off x="250825" y="2205037"/>
            <a:ext cx="2881312" cy="1857375"/>
          </a:xfrm>
          <a:prstGeom prst="ellipse">
            <a:avLst/>
          </a:prstGeom>
          <a:solidFill>
            <a:srgbClr val="CC66FF"/>
          </a:solidFill>
          <a:ln w="28575" cap="flat" cmpd="sng">
            <a:solidFill>
              <a:srgbClr val="CC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PRIVATE ENTERPRISES:</a:t>
            </a:r>
            <a:r>
              <a:rPr lang="en-US" sz="1600" b="1">
                <a:solidFill>
                  <a:schemeClr val="lt1"/>
                </a:solidFill>
              </a:rPr>
              <a:t>    ECONOMIC             FINANCING</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8"/>
                                        </p:tgtEl>
                                        <p:attrNameLst>
                                          <p:attrName>style.visibility</p:attrName>
                                        </p:attrNameLst>
                                      </p:cBhvr>
                                      <p:to>
                                        <p:strVal val="visible"/>
                                      </p:to>
                                    </p:set>
                                    <p:animEffect transition="in" filter="fade">
                                      <p:cBhvr>
                                        <p:cTn id="11" dur="500"/>
                                        <p:tgtEl>
                                          <p:spTgt spid="248"/>
                                        </p:tgtEl>
                                      </p:cBhvr>
                                    </p:animEffect>
                                  </p:childTnLst>
                                </p:cTn>
                              </p:par>
                              <p:par>
                                <p:cTn id="12" presetID="10" presetClass="entr" presetSubtype="0" fill="hold" nodeType="withEffect">
                                  <p:stCondLst>
                                    <p:cond delay="0"/>
                                  </p:stCondLst>
                                  <p:childTnLst>
                                    <p:set>
                                      <p:cBhvr>
                                        <p:cTn id="13" dur="1" fill="hold">
                                          <p:stCondLst>
                                            <p:cond delay="0"/>
                                          </p:stCondLst>
                                        </p:cTn>
                                        <p:tgtEl>
                                          <p:spTgt spid="246"/>
                                        </p:tgtEl>
                                        <p:attrNameLst>
                                          <p:attrName>style.visibility</p:attrName>
                                        </p:attrNameLst>
                                      </p:cBhvr>
                                      <p:to>
                                        <p:strVal val="visible"/>
                                      </p:to>
                                    </p:set>
                                    <p:animEffect transition="in" filter="fade">
                                      <p:cBhvr>
                                        <p:cTn id="14" dur="2000"/>
                                        <p:tgtEl>
                                          <p:spTgt spid="246"/>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47"/>
                                        </p:tgtEl>
                                        <p:attrNameLst>
                                          <p:attrName>style.visibility</p:attrName>
                                        </p:attrNameLst>
                                      </p:cBhvr>
                                      <p:to>
                                        <p:strVal val="visible"/>
                                      </p:to>
                                    </p:set>
                                    <p:animEffect transition="in" filter="fade">
                                      <p:cBhvr>
                                        <p:cTn id="18" dur="2000"/>
                                        <p:tgtEl>
                                          <p:spTgt spid="247"/>
                                        </p:tgtEl>
                                      </p:cBhvr>
                                    </p:animEffect>
                                  </p:childTnLst>
                                </p:cTn>
                              </p:par>
                            </p:childTnLst>
                          </p:cTn>
                        </p:par>
                        <p:par>
                          <p:cTn id="19" fill="hold">
                            <p:stCondLst>
                              <p:cond delay="5000"/>
                            </p:stCondLst>
                            <p:childTnLst>
                              <p:par>
                                <p:cTn id="20" presetID="10" presetClass="entr" presetSubtype="0" fill="hold" nodeType="afterEffect">
                                  <p:stCondLst>
                                    <p:cond delay="0"/>
                                  </p:stCondLst>
                                  <p:childTnLst>
                                    <p:set>
                                      <p:cBhvr>
                                        <p:cTn id="21" dur="1" fill="hold">
                                          <p:stCondLst>
                                            <p:cond delay="0"/>
                                          </p:stCondLst>
                                        </p:cTn>
                                        <p:tgtEl>
                                          <p:spTgt spid="249"/>
                                        </p:tgtEl>
                                        <p:attrNameLst>
                                          <p:attrName>style.visibility</p:attrName>
                                        </p:attrNameLst>
                                      </p:cBhvr>
                                      <p:to>
                                        <p:strVal val="visible"/>
                                      </p:to>
                                    </p:set>
                                    <p:animEffect transition="in" filter="fade">
                                      <p:cBhvr>
                                        <p:cTn id="22" dur="500"/>
                                        <p:tgtEl>
                                          <p:spTgt spid="249"/>
                                        </p:tgtEl>
                                      </p:cBhvr>
                                    </p:animEffect>
                                  </p:childTnLst>
                                </p:cTn>
                              </p:par>
                              <p:par>
                                <p:cTn id="23" presetID="10" presetClass="entr" presetSubtype="0" fill="hold" nodeType="withEffect">
                                  <p:stCondLst>
                                    <p:cond delay="0"/>
                                  </p:stCondLst>
                                  <p:childTnLst>
                                    <p:set>
                                      <p:cBhvr>
                                        <p:cTn id="24" dur="1" fill="hold">
                                          <p:stCondLst>
                                            <p:cond delay="0"/>
                                          </p:stCondLst>
                                        </p:cTn>
                                        <p:tgtEl>
                                          <p:spTgt spid="250"/>
                                        </p:tgtEl>
                                        <p:attrNameLst>
                                          <p:attrName>style.visibility</p:attrName>
                                        </p:attrNameLst>
                                      </p:cBhvr>
                                      <p:to>
                                        <p:strVal val="visible"/>
                                      </p:to>
                                    </p:set>
                                    <p:animEffect transition="in" filter="fade">
                                      <p:cBhvr>
                                        <p:cTn id="25" dur="2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p:nvPr/>
        </p:nvSpPr>
        <p:spPr>
          <a:xfrm>
            <a:off x="250825" y="-171450"/>
            <a:ext cx="8740775" cy="1714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2060"/>
              </a:buClr>
              <a:buSzPts val="2800"/>
              <a:buFont typeface="Arial"/>
              <a:buNone/>
            </a:pPr>
            <a:r>
              <a:rPr lang="en-US" sz="2800" b="1" i="0" u="none">
                <a:solidFill>
                  <a:srgbClr val="002060"/>
                </a:solidFill>
                <a:latin typeface="Arial"/>
                <a:ea typeface="Arial"/>
                <a:cs typeface="Arial"/>
                <a:sym typeface="Arial"/>
              </a:rPr>
              <a:t>LINKS IES JAUME I /SOCIAL AND ECONOMIC AGENTS </a:t>
            </a:r>
            <a:endParaRPr/>
          </a:p>
          <a:p>
            <a:pPr marL="0" marR="0" lvl="0" indent="0" algn="l" rtl="0">
              <a:lnSpc>
                <a:spcPct val="100000"/>
              </a:lnSpc>
              <a:spcBef>
                <a:spcPts val="0"/>
              </a:spcBef>
              <a:spcAft>
                <a:spcPts val="0"/>
              </a:spcAft>
              <a:buNone/>
            </a:pPr>
            <a:endParaRPr sz="2800" b="1" i="0" u="none">
              <a:solidFill>
                <a:srgbClr val="002060"/>
              </a:solidFill>
              <a:latin typeface="Arial"/>
              <a:ea typeface="Arial"/>
              <a:cs typeface="Arial"/>
              <a:sym typeface="Arial"/>
            </a:endParaRPr>
          </a:p>
        </p:txBody>
      </p:sp>
      <p:graphicFrame>
        <p:nvGraphicFramePr>
          <p:cNvPr id="256" name="Google Shape;256;p35"/>
          <p:cNvGraphicFramePr/>
          <p:nvPr/>
        </p:nvGraphicFramePr>
        <p:xfrm>
          <a:off x="428625" y="2370137"/>
          <a:ext cx="8358150" cy="4516764"/>
        </p:xfrm>
        <a:graphic>
          <a:graphicData uri="http://schemas.openxmlformats.org/drawingml/2006/table">
            <a:tbl>
              <a:tblPr>
                <a:noFill/>
                <a:tableStyleId>{497EEE6E-D8CA-498C-926C-A605945C1782}</a:tableStyleId>
              </a:tblPr>
              <a:tblGrid>
                <a:gridCol w="2786050"/>
                <a:gridCol w="2643175"/>
                <a:gridCol w="2928925"/>
              </a:tblGrid>
              <a:tr h="1736725">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PRIMARY</a:t>
                      </a:r>
                      <a:endParaRPr/>
                    </a:p>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SCHOOLS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0C2"/>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a:solidFill>
                            <a:schemeClr val="dk1"/>
                          </a:solidFill>
                        </a:rPr>
                        <a:t>SENIOR CENTRES</a:t>
                      </a:r>
                      <a:r>
                        <a:rPr lang="en-US" sz="1800" b="1" i="0" u="none" strike="noStrike" cap="none">
                          <a:solidFill>
                            <a:schemeClr val="dk1"/>
                          </a:solidFill>
                          <a:latin typeface="Arial"/>
                          <a:ea typeface="Arial"/>
                          <a:cs typeface="Arial"/>
                          <a:sym typeface="Arial"/>
                        </a:rPr>
                        <a:t>:</a:t>
                      </a:r>
                      <a:endParaRPr/>
                    </a:p>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CEAM</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a:solidFill>
                            <a:schemeClr val="dk1"/>
                          </a:solidFill>
                        </a:rPr>
                        <a:t>RESIDENCES FOR ELDERLY PEOPLE</a:t>
                      </a:r>
                      <a:endParaRPr sz="1800" b="1">
                        <a:solidFill>
                          <a:schemeClr val="dk1"/>
                        </a:solidFill>
                      </a:endParaRPr>
                    </a:p>
                    <a:p>
                      <a:pPr marL="0" marR="0" lvl="0" indent="0" algn="ctr" rtl="0">
                        <a:lnSpc>
                          <a:spcPct val="100000"/>
                        </a:lnSpc>
                        <a:spcBef>
                          <a:spcPts val="0"/>
                        </a:spcBef>
                        <a:spcAft>
                          <a:spcPts val="0"/>
                        </a:spcAft>
                        <a:buClr>
                          <a:schemeClr val="dk1"/>
                        </a:buClr>
                        <a:buSzPts val="1800"/>
                        <a:buFont typeface="Arial"/>
                        <a:buNone/>
                      </a:pPr>
                      <a:endParaRPr/>
                    </a:p>
                    <a:p>
                      <a:pPr marL="0" marR="0" lvl="0" indent="0" algn="l" rtl="0">
                        <a:spcBef>
                          <a:spcPts val="0"/>
                        </a:spcBef>
                        <a:spcAft>
                          <a:spcPts val="0"/>
                        </a:spcAft>
                        <a:buNone/>
                      </a:pPr>
                      <a:endParaRPr sz="1800" b="1" i="0" u="none">
                        <a:solidFill>
                          <a:schemeClr val="dk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0C2"/>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a:solidFill>
                            <a:schemeClr val="dk1"/>
                          </a:solidFill>
                        </a:rPr>
                        <a:t>NGO ‘</a:t>
                      </a:r>
                      <a:r>
                        <a:rPr lang="en-US" sz="1800" b="1" i="0" u="none">
                          <a:solidFill>
                            <a:schemeClr val="dk1"/>
                          </a:solidFill>
                          <a:latin typeface="Arial"/>
                          <a:ea typeface="Arial"/>
                          <a:cs typeface="Arial"/>
                          <a:sym typeface="Arial"/>
                        </a:rPr>
                        <a:t>AMOR EN ACCIÓ</a:t>
                      </a:r>
                      <a:r>
                        <a:rPr lang="en-US" sz="1800" b="1">
                          <a:solidFill>
                            <a:schemeClr val="dk1"/>
                          </a:solidFill>
                        </a:rPr>
                        <a:t>’</a:t>
                      </a:r>
                      <a:endParaRPr/>
                    </a:p>
                    <a:p>
                      <a:pPr marL="0" marR="0" lvl="0" indent="0" algn="ctr" rtl="0">
                        <a:lnSpc>
                          <a:spcPct val="100000"/>
                        </a:lnSpc>
                        <a:spcBef>
                          <a:spcPts val="0"/>
                        </a:spcBef>
                        <a:spcAft>
                          <a:spcPts val="0"/>
                        </a:spcAft>
                        <a:buClr>
                          <a:schemeClr val="dk1"/>
                        </a:buClr>
                        <a:buSzPts val="1800"/>
                        <a:buFont typeface="Arial"/>
                        <a:buNone/>
                      </a:pPr>
                      <a:r>
                        <a:rPr lang="en-US" sz="1800" b="1">
                          <a:solidFill>
                            <a:schemeClr val="dk1"/>
                          </a:solidFill>
                        </a:rPr>
                        <a:t>ANIMAL SHELTERS</a:t>
                      </a:r>
                      <a:endParaRPr/>
                    </a:p>
                    <a:p>
                      <a:pPr marL="0" marR="0" lvl="0" indent="0" algn="ctr" rtl="0">
                        <a:lnSpc>
                          <a:spcPct val="100000"/>
                        </a:lnSpc>
                        <a:spcBef>
                          <a:spcPts val="0"/>
                        </a:spcBef>
                        <a:spcAft>
                          <a:spcPts val="0"/>
                        </a:spcAft>
                        <a:buClr>
                          <a:schemeClr val="dk1"/>
                        </a:buClr>
                        <a:buSzPts val="1800"/>
                        <a:buFont typeface="Arial"/>
                        <a:buNone/>
                      </a:pPr>
                      <a:r>
                        <a:rPr lang="en-US" sz="1800" b="1">
                          <a:solidFill>
                            <a:schemeClr val="dk1"/>
                          </a:solidFill>
                        </a:rPr>
                        <a:t>YOUTH CENTRE</a:t>
                      </a:r>
                      <a:endParaRPr/>
                    </a:p>
                    <a:p>
                      <a:pPr marL="0" marR="0" lvl="0" indent="0" algn="ctr" rtl="0">
                        <a:lnSpc>
                          <a:spcPct val="100000"/>
                        </a:lnSpc>
                        <a:spcBef>
                          <a:spcPts val="0"/>
                        </a:spcBef>
                        <a:spcAft>
                          <a:spcPts val="0"/>
                        </a:spcAft>
                        <a:buClr>
                          <a:schemeClr val="dk1"/>
                        </a:buClr>
                        <a:buSzPts val="1800"/>
                        <a:buFont typeface="Arial"/>
                        <a:buNone/>
                      </a:pPr>
                      <a:r>
                        <a:rPr lang="en-US" sz="1800" b="1">
                          <a:solidFill>
                            <a:schemeClr val="dk1"/>
                          </a:solidFill>
                        </a:rPr>
                        <a:t>CHARITY SOCIAL CANTEEN</a:t>
                      </a:r>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l" rtl="0">
                        <a:spcBef>
                          <a:spcPts val="0"/>
                        </a:spcBef>
                        <a:spcAft>
                          <a:spcPts val="0"/>
                        </a:spcAft>
                        <a:buNone/>
                      </a:pPr>
                      <a:endParaRPr sz="1800" b="1" i="0" u="none">
                        <a:solidFill>
                          <a:schemeClr val="dk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0C2"/>
                    </a:solidFill>
                  </a:tcPr>
                </a:tc>
              </a:tr>
              <a:tr h="2505075">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CDECB"/>
                    </a:solidFill>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CDECB"/>
                    </a:solidFill>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CDECB"/>
                    </a:solidFill>
                  </a:tcPr>
                </a:tc>
              </a:tr>
            </a:tbl>
          </a:graphicData>
        </a:graphic>
      </p:graphicFrame>
      <p:pic>
        <p:nvPicPr>
          <p:cNvPr id="257" name="Google Shape;257;p35"/>
          <p:cNvPicPr preferRelativeResize="0"/>
          <p:nvPr/>
        </p:nvPicPr>
        <p:blipFill rotWithShape="1">
          <a:blip r:embed="rId3">
            <a:alphaModFix/>
          </a:blip>
          <a:srcRect/>
          <a:stretch/>
        </p:blipFill>
        <p:spPr>
          <a:xfrm>
            <a:off x="468287" y="3291688"/>
            <a:ext cx="2603501" cy="3024186"/>
          </a:xfrm>
          <a:prstGeom prst="rect">
            <a:avLst/>
          </a:prstGeom>
          <a:noFill/>
          <a:ln>
            <a:noFill/>
          </a:ln>
        </p:spPr>
      </p:pic>
      <p:pic>
        <p:nvPicPr>
          <p:cNvPr id="258" name="Google Shape;258;p35"/>
          <p:cNvPicPr preferRelativeResize="0"/>
          <p:nvPr/>
        </p:nvPicPr>
        <p:blipFill rotWithShape="1">
          <a:blip r:embed="rId4">
            <a:alphaModFix/>
          </a:blip>
          <a:srcRect/>
          <a:stretch/>
        </p:blipFill>
        <p:spPr>
          <a:xfrm>
            <a:off x="3203575" y="3765562"/>
            <a:ext cx="2654299" cy="2952750"/>
          </a:xfrm>
          <a:prstGeom prst="rect">
            <a:avLst/>
          </a:prstGeom>
          <a:noFill/>
          <a:ln>
            <a:noFill/>
          </a:ln>
        </p:spPr>
      </p:pic>
      <p:pic>
        <p:nvPicPr>
          <p:cNvPr id="259" name="Google Shape;259;p35"/>
          <p:cNvPicPr preferRelativeResize="0"/>
          <p:nvPr/>
        </p:nvPicPr>
        <p:blipFill rotWithShape="1">
          <a:blip r:embed="rId5">
            <a:alphaModFix/>
          </a:blip>
          <a:srcRect/>
          <a:stretch/>
        </p:blipFill>
        <p:spPr>
          <a:xfrm>
            <a:off x="5989650" y="3802062"/>
            <a:ext cx="2747962" cy="2879726"/>
          </a:xfrm>
          <a:prstGeom prst="rect">
            <a:avLst/>
          </a:prstGeom>
          <a:noFill/>
          <a:ln>
            <a:noFill/>
          </a:ln>
        </p:spPr>
      </p:pic>
      <p:sp>
        <p:nvSpPr>
          <p:cNvPr id="260" name="Google Shape;260;p35"/>
          <p:cNvSpPr txBox="1"/>
          <p:nvPr/>
        </p:nvSpPr>
        <p:spPr>
          <a:xfrm>
            <a:off x="1085850" y="1484300"/>
            <a:ext cx="6953100" cy="74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1" i="0" u="none">
              <a:solidFill>
                <a:srgbClr val="990033"/>
              </a:solidFill>
              <a:latin typeface="Arial"/>
              <a:ea typeface="Arial"/>
              <a:cs typeface="Arial"/>
              <a:sym typeface="Arial"/>
            </a:endParaRPr>
          </a:p>
          <a:p>
            <a:pPr marL="0" marR="0" lvl="0" indent="0" algn="ctr" rtl="0">
              <a:lnSpc>
                <a:spcPct val="100000"/>
              </a:lnSpc>
              <a:spcBef>
                <a:spcPts val="0"/>
              </a:spcBef>
              <a:spcAft>
                <a:spcPts val="0"/>
              </a:spcAft>
              <a:buClr>
                <a:srgbClr val="990033"/>
              </a:buClr>
              <a:buSzPts val="2400"/>
              <a:buFont typeface="Arial"/>
              <a:buNone/>
            </a:pPr>
            <a:r>
              <a:rPr lang="en-US" sz="2400" b="1">
                <a:solidFill>
                  <a:srgbClr val="990033"/>
                </a:solidFill>
              </a:rPr>
              <a:t>LEARNING THROUGH COMMUNITY SERVICE</a:t>
            </a:r>
            <a:endParaRPr sz="2400" b="1" i="0" u="none">
              <a:solidFill>
                <a:srgbClr val="FF0066"/>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p:nvPr/>
        </p:nvSpPr>
        <p:spPr>
          <a:xfrm>
            <a:off x="250825" y="-242887"/>
            <a:ext cx="8740775" cy="1714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2800"/>
              <a:buFont typeface="Arial"/>
              <a:buNone/>
            </a:pPr>
            <a:endParaRPr sz="2800" b="1" i="0" u="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800"/>
              <a:buFont typeface="Arial"/>
              <a:buNone/>
            </a:pPr>
            <a:r>
              <a:rPr lang="en-US" sz="2800" b="1" i="0" u="none">
                <a:solidFill>
                  <a:srgbClr val="002060"/>
                </a:solidFill>
                <a:latin typeface="Arial"/>
                <a:ea typeface="Arial"/>
                <a:cs typeface="Arial"/>
                <a:sym typeface="Arial"/>
              </a:rPr>
              <a:t>LINKS IES JAUME I/ SOCIAL AND ECONOMIC AGENTS</a:t>
            </a:r>
            <a:r>
              <a:rPr lang="en-US" sz="1600" b="1" i="0" u="none">
                <a:solidFill>
                  <a:srgbClr val="002060"/>
                </a:solidFill>
                <a:latin typeface="Arial"/>
                <a:ea typeface="Arial"/>
                <a:cs typeface="Arial"/>
                <a:sym typeface="Arial"/>
              </a:rPr>
              <a:t> </a:t>
            </a:r>
            <a:endParaRPr/>
          </a:p>
        </p:txBody>
      </p:sp>
      <p:graphicFrame>
        <p:nvGraphicFramePr>
          <p:cNvPr id="266" name="Google Shape;266;p36"/>
          <p:cNvGraphicFramePr/>
          <p:nvPr/>
        </p:nvGraphicFramePr>
        <p:xfrm>
          <a:off x="500062" y="2000250"/>
          <a:ext cx="8143875" cy="4044950"/>
        </p:xfrm>
        <a:graphic>
          <a:graphicData uri="http://schemas.openxmlformats.org/drawingml/2006/table">
            <a:tbl>
              <a:tblPr>
                <a:noFill/>
                <a:tableStyleId>{497EEE6E-D8CA-498C-926C-A605945C1782}</a:tableStyleId>
              </a:tblPr>
              <a:tblGrid>
                <a:gridCol w="2714625"/>
                <a:gridCol w="2714625"/>
                <a:gridCol w="2714625"/>
              </a:tblGrid>
              <a:tr h="914400">
                <a:tc>
                  <a:txBody>
                    <a:bodyPr/>
                    <a:lstStyle/>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GREAT </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0C2"/>
                    </a:solidFill>
                  </a:tcPr>
                </a:tc>
                <a:tc>
                  <a:txBody>
                    <a:bodyPr/>
                    <a:lstStyle/>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PE</a:t>
                      </a:r>
                      <a:r>
                        <a:rPr lang="en-US" sz="1800" b="1">
                          <a:solidFill>
                            <a:schemeClr val="dk1"/>
                          </a:solidFill>
                        </a:rPr>
                        <a:t>OPLE</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0C2"/>
                    </a:solidFill>
                  </a:tcPr>
                </a:tc>
                <a:tc>
                  <a:txBody>
                    <a:bodyPr/>
                    <a:lstStyle/>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HELPING</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0C2"/>
                    </a:solidFill>
                  </a:tcPr>
                </a:tc>
              </a:tr>
              <a:tr h="3130550">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CDECB"/>
                    </a:solidFill>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CDECB"/>
                    </a:solidFill>
                  </a:tcPr>
                </a:tc>
                <a:tc>
                  <a:txBody>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rgbClr val="000000"/>
                        </a:solidFill>
                        <a:latin typeface="Arial"/>
                        <a:ea typeface="Arial"/>
                        <a:cs typeface="Arial"/>
                        <a:sym typeface="Arial"/>
                      </a:endParaRPr>
                    </a:p>
                    <a:p>
                      <a:pPr marL="0" marR="0" lvl="0" indent="0" algn="l" rtl="0">
                        <a:spcBef>
                          <a:spcPts val="0"/>
                        </a:spcBef>
                        <a:spcAft>
                          <a:spcPts val="0"/>
                        </a:spcAft>
                        <a:buNone/>
                      </a:pPr>
                      <a:endParaRPr sz="1800" b="0" i="0" u="none">
                        <a:solidFill>
                          <a:srgbClr val="000000"/>
                        </a:solidFill>
                        <a:latin typeface="Arial"/>
                        <a:ea typeface="Arial"/>
                        <a:cs typeface="Arial"/>
                        <a:sym typeface="Arial"/>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CDECB"/>
                    </a:solidFill>
                  </a:tcPr>
                </a:tc>
              </a:tr>
            </a:tbl>
          </a:graphicData>
        </a:graphic>
      </p:graphicFrame>
      <p:pic>
        <p:nvPicPr>
          <p:cNvPr id="267" name="Google Shape;267;p36"/>
          <p:cNvPicPr preferRelativeResize="0"/>
          <p:nvPr/>
        </p:nvPicPr>
        <p:blipFill rotWithShape="1">
          <a:blip r:embed="rId3">
            <a:alphaModFix/>
          </a:blip>
          <a:srcRect/>
          <a:stretch/>
        </p:blipFill>
        <p:spPr>
          <a:xfrm>
            <a:off x="3479800" y="3000375"/>
            <a:ext cx="2255837" cy="2928937"/>
          </a:xfrm>
          <a:prstGeom prst="rect">
            <a:avLst/>
          </a:prstGeom>
          <a:noFill/>
          <a:ln>
            <a:noFill/>
          </a:ln>
        </p:spPr>
      </p:pic>
      <p:pic>
        <p:nvPicPr>
          <p:cNvPr id="268" name="Google Shape;268;p36"/>
          <p:cNvPicPr preferRelativeResize="0"/>
          <p:nvPr/>
        </p:nvPicPr>
        <p:blipFill rotWithShape="1">
          <a:blip r:embed="rId4">
            <a:alphaModFix/>
          </a:blip>
          <a:srcRect/>
          <a:stretch/>
        </p:blipFill>
        <p:spPr>
          <a:xfrm>
            <a:off x="571500" y="3721100"/>
            <a:ext cx="2643187" cy="2228850"/>
          </a:xfrm>
          <a:prstGeom prst="rect">
            <a:avLst/>
          </a:prstGeom>
          <a:noFill/>
          <a:ln>
            <a:noFill/>
          </a:ln>
        </p:spPr>
      </p:pic>
      <p:pic>
        <p:nvPicPr>
          <p:cNvPr id="269" name="Google Shape;269;p36"/>
          <p:cNvPicPr preferRelativeResize="0"/>
          <p:nvPr/>
        </p:nvPicPr>
        <p:blipFill rotWithShape="1">
          <a:blip r:embed="rId5">
            <a:alphaModFix/>
          </a:blip>
          <a:srcRect/>
          <a:stretch/>
        </p:blipFill>
        <p:spPr>
          <a:xfrm>
            <a:off x="6000750" y="2924175"/>
            <a:ext cx="2711450" cy="30257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7" descr="E:\ERASMUS+\ERASMUS + 19-21\descarga.png"/>
          <p:cNvPicPr preferRelativeResize="0"/>
          <p:nvPr/>
        </p:nvPicPr>
        <p:blipFill rotWithShape="1">
          <a:blip r:embed="rId3">
            <a:alphaModFix/>
          </a:blip>
          <a:srcRect l="14983" r="18960" b="2835"/>
          <a:stretch/>
        </p:blipFill>
        <p:spPr>
          <a:xfrm>
            <a:off x="642938" y="428625"/>
            <a:ext cx="7572375" cy="550068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1_Borde">
  <a:themeElements>
    <a:clrScheme name="1_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ajes">
  <a:themeElements>
    <a:clrScheme name="Viajes">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iajes">
  <a:themeElements>
    <a:clrScheme name="Viajes">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Viajes">
  <a:themeElements>
    <a:clrScheme name="Viajes">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Viajes">
  <a:themeElements>
    <a:clrScheme name="Viajes">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Viajes">
  <a:themeElements>
    <a:clrScheme name="Viajes">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Viajes">
  <a:themeElements>
    <a:clrScheme name="Viajes">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Viajes">
  <a:themeElements>
    <a:clrScheme name="Viajes">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orde">
  <a:themeElements>
    <a:clrScheme name="1_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Words>
  <Application>Microsoft Macintosh PowerPoint</Application>
  <PresentationFormat>Presentación en pantalla (4:3)</PresentationFormat>
  <Paragraphs>53</Paragraphs>
  <Slides>8</Slides>
  <Notes>8</Notes>
  <HiddenSlides>0</HiddenSlides>
  <MMClips>0</MMClips>
  <ScaleCrop>false</ScaleCrop>
  <HeadingPairs>
    <vt:vector size="6" baseType="variant">
      <vt:variant>
        <vt:lpstr>Fuentes usadas</vt:lpstr>
      </vt:variant>
      <vt:variant>
        <vt:i4>3</vt:i4>
      </vt:variant>
      <vt:variant>
        <vt:lpstr>Tema</vt:lpstr>
      </vt:variant>
      <vt:variant>
        <vt:i4>9</vt:i4>
      </vt:variant>
      <vt:variant>
        <vt:lpstr>Títulos de diapositiva</vt:lpstr>
      </vt:variant>
      <vt:variant>
        <vt:i4>8</vt:i4>
      </vt:variant>
    </vt:vector>
  </HeadingPairs>
  <TitlesOfParts>
    <vt:vector size="20" baseType="lpstr">
      <vt:lpstr>Libre Franklin</vt:lpstr>
      <vt:lpstr>Garamond</vt:lpstr>
      <vt:lpstr>Libre Franklin Medium</vt:lpstr>
      <vt:lpstr>1_Borde</vt:lpstr>
      <vt:lpstr>Viajes</vt:lpstr>
      <vt:lpstr>1_Viajes</vt:lpstr>
      <vt:lpstr>2_Viajes</vt:lpstr>
      <vt:lpstr>3_Viajes</vt:lpstr>
      <vt:lpstr>4_Viajes</vt:lpstr>
      <vt:lpstr>5_Viajes</vt:lpstr>
      <vt:lpstr>6_Viajes</vt:lpstr>
      <vt:lpstr>2_Borde</vt:lpstr>
      <vt:lpstr>Presentación de PowerPoint</vt:lpstr>
      <vt:lpstr>   LINKS BETWEEN SOCIAL AND ECONOMIC AGENTS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merys</cp:lastModifiedBy>
  <cp:revision>1</cp:revision>
  <dcterms:modified xsi:type="dcterms:W3CDTF">2020-02-25T18:38:49Z</dcterms:modified>
</cp:coreProperties>
</file>