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44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7484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–Jordi Martorell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“Escriviu una cita aquí”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t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 del títol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del títol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, vinyetes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del títol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del títol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Caricature exhibition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shortest way to </a:t>
            </a:r>
            <a:r>
              <a:rPr dirty="0" smtClean="0"/>
              <a:t>success</a:t>
            </a:r>
            <a:r>
              <a:rPr lang="es-ES_tradnl" dirty="0" smtClean="0"/>
              <a:t>,</a:t>
            </a:r>
          </a:p>
          <a:p>
            <a:r>
              <a:rPr lang="es-ES" dirty="0"/>
              <a:t>b</a:t>
            </a:r>
            <a:r>
              <a:rPr lang="es-ES_tradnl" dirty="0" smtClean="0"/>
              <a:t>y Isabel </a:t>
            </a:r>
            <a:r>
              <a:rPr lang="es-ES_tradnl" dirty="0" err="1" smtClean="0"/>
              <a:t>Corell</a:t>
            </a:r>
            <a:endParaRPr dirty="0"/>
          </a:p>
        </p:txBody>
      </p:sp>
      <p:pic>
        <p:nvPicPr>
          <p:cNvPr id="121" name="logo wyam_erasmus+ copi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1212" y="6070054"/>
            <a:ext cx="2335255" cy="330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EU flag-Erasmus+ cop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079" y="584199"/>
            <a:ext cx="2489835" cy="71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3036558" y="800100"/>
            <a:ext cx="925548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00"/>
            </a:pPr>
            <a:r>
              <a:t>Motivating the learning engine to increase student’s school, professional and social success and reduce absenteeism.</a:t>
            </a:r>
          </a:p>
          <a:p>
            <a:pPr>
              <a:defRPr sz="1400"/>
            </a:pPr>
            <a:r>
              <a:t>Project. No. 2019-1-RO01-KA-229-063851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480" r="2248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YouTuber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Many students think this is a good way to get success and money.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defRPr sz="1700"/>
            </a:pPr>
            <a:r>
              <a:t>© El jata, comic drawer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8" r="208"/>
          <a:stretch>
            <a:fillRect/>
          </a:stretch>
        </p:blipFill>
        <p:spPr>
          <a:xfrm>
            <a:off x="1122560" y="393700"/>
            <a:ext cx="10759849" cy="6795280"/>
          </a:xfrm>
          <a:prstGeom prst="rect">
            <a:avLst/>
          </a:prstGeom>
        </p:spPr>
      </p:pic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06400" y="6909841"/>
            <a:ext cx="5334000" cy="101495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Football player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547786" y="7905750"/>
            <a:ext cx="11405296" cy="1014959"/>
          </a:xfrm>
          <a:prstGeom prst="rect">
            <a:avLst/>
          </a:prstGeom>
        </p:spPr>
        <p:txBody>
          <a:bodyPr/>
          <a:lstStyle/>
          <a:p>
            <a:pPr algn="l" defTabSz="373887">
              <a:defRPr sz="2496"/>
            </a:pPr>
            <a:r>
              <a:t>In Spain they are considered as almost gods. They have even political power.</a:t>
            </a:r>
          </a:p>
          <a:p>
            <a:pPr defTabSz="373887">
              <a:defRPr sz="1727"/>
            </a:pPr>
            <a:endParaRPr/>
          </a:p>
          <a:p>
            <a:pPr algn="l" defTabSz="373887">
              <a:defRPr sz="1727"/>
            </a:pPr>
            <a:r>
              <a:t>©Joan Vizcarra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7229" r="72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Instagram Influencer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96570">
              <a:defRPr sz="2890"/>
            </a:pPr>
            <a:r>
              <a:t>Girls love imitating them, they think their life is perfect.</a:t>
            </a:r>
          </a:p>
          <a:p>
            <a:pPr algn="l" defTabSz="496570">
              <a:defRPr sz="1870"/>
            </a:pPr>
            <a:endParaRPr/>
          </a:p>
          <a:p>
            <a:pPr algn="l" defTabSz="496570">
              <a:defRPr sz="1870"/>
            </a:pPr>
            <a:r>
              <a:t>© Naim Comics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701" t="8079" r="2701" b="12535"/>
          <a:stretch>
            <a:fillRect/>
          </a:stretch>
        </p:blipFill>
        <p:spPr>
          <a:xfrm>
            <a:off x="6591386" y="2582254"/>
            <a:ext cx="5779605" cy="5123471"/>
          </a:xfrm>
          <a:prstGeom prst="rect">
            <a:avLst/>
          </a:prstGeom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Participant in a TV reality show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52500" y="5257800"/>
            <a:ext cx="5334000" cy="2375595"/>
          </a:xfrm>
          <a:prstGeom prst="rect">
            <a:avLst/>
          </a:prstGeom>
        </p:spPr>
        <p:txBody>
          <a:bodyPr/>
          <a:lstStyle/>
          <a:p>
            <a:r>
              <a:t>An easy way to become famous and rich in Spain. After the TV show, they get payed in parties.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7592" r="1759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Betting in the Internet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very dangerous problem with our young people: they think that it is possible to become rich betting. They can do it by their phones.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err="1"/>
              <a:t>All</a:t>
            </a:r>
            <a:r>
              <a:rPr lang="es-ES_tradnl" sz="3200" dirty="0"/>
              <a:t> </a:t>
            </a:r>
            <a:r>
              <a:rPr lang="es-ES_tradnl" sz="3200" dirty="0" err="1"/>
              <a:t>rights</a:t>
            </a:r>
            <a:r>
              <a:rPr lang="es-ES_tradnl" sz="3200" dirty="0"/>
              <a:t> </a:t>
            </a:r>
            <a:r>
              <a:rPr lang="es-ES_tradnl" sz="3200" dirty="0" err="1"/>
              <a:t>reserved</a:t>
            </a:r>
            <a:r>
              <a:rPr lang="es-ES_tradnl" sz="3200" dirty="0"/>
              <a:t>. No </a:t>
            </a:r>
            <a:r>
              <a:rPr lang="es-ES_tradnl" sz="3200" dirty="0" err="1"/>
              <a:t>part</a:t>
            </a:r>
            <a:r>
              <a:rPr lang="es-ES_tradnl" sz="3200" dirty="0"/>
              <a:t> of </a:t>
            </a:r>
            <a:r>
              <a:rPr lang="es-ES_tradnl" sz="3200" dirty="0" err="1"/>
              <a:t>this</a:t>
            </a:r>
            <a:r>
              <a:rPr lang="es-ES_tradnl" sz="3200" dirty="0"/>
              <a:t> </a:t>
            </a:r>
            <a:r>
              <a:rPr lang="es-ES_tradnl" sz="3200" dirty="0" err="1"/>
              <a:t>publication</a:t>
            </a:r>
            <a:r>
              <a:rPr lang="es-ES_tradnl" sz="3200" dirty="0"/>
              <a:t> </a:t>
            </a:r>
            <a:r>
              <a:rPr lang="es-ES_tradnl" sz="3200" dirty="0" err="1"/>
              <a:t>may</a:t>
            </a:r>
            <a:r>
              <a:rPr lang="es-ES_tradnl" sz="3200" dirty="0"/>
              <a:t> be  </a:t>
            </a:r>
            <a:r>
              <a:rPr lang="es-ES_tradnl" sz="3200" dirty="0" err="1"/>
              <a:t>reproduced</a:t>
            </a:r>
            <a:r>
              <a:rPr lang="es-ES_tradnl" sz="3200" dirty="0"/>
              <a:t>, in </a:t>
            </a:r>
            <a:r>
              <a:rPr lang="es-ES_tradnl" sz="3200" dirty="0" err="1"/>
              <a:t>any</a:t>
            </a:r>
            <a:r>
              <a:rPr lang="es-ES_tradnl" sz="3200" dirty="0"/>
              <a:t> </a:t>
            </a:r>
            <a:r>
              <a:rPr lang="es-ES_tradnl" sz="3200" dirty="0" err="1"/>
              <a:t>form</a:t>
            </a:r>
            <a:r>
              <a:rPr lang="es-ES_tradnl" sz="3200" dirty="0"/>
              <a:t> </a:t>
            </a:r>
            <a:r>
              <a:rPr lang="es-ES_tradnl" sz="3200" dirty="0" err="1"/>
              <a:t>or</a:t>
            </a:r>
            <a:r>
              <a:rPr lang="es-ES_tradnl" sz="3200" dirty="0"/>
              <a:t> </a:t>
            </a:r>
            <a:r>
              <a:rPr lang="es-ES_tradnl" sz="3200" dirty="0" err="1"/>
              <a:t>any</a:t>
            </a:r>
            <a:r>
              <a:rPr lang="es-ES_tradnl" sz="3200" dirty="0"/>
              <a:t> </a:t>
            </a:r>
            <a:r>
              <a:rPr lang="es-ES_tradnl" sz="3200" dirty="0" err="1"/>
              <a:t>means</a:t>
            </a:r>
            <a:r>
              <a:rPr lang="es-ES_tradnl" sz="3200" dirty="0"/>
              <a:t>, </a:t>
            </a:r>
            <a:r>
              <a:rPr lang="es-ES_tradnl" sz="3200" dirty="0" err="1"/>
              <a:t>without</a:t>
            </a:r>
            <a:r>
              <a:rPr lang="es-ES_tradnl" sz="3200" dirty="0"/>
              <a:t> </a:t>
            </a:r>
            <a:r>
              <a:rPr lang="es-ES_tradnl" sz="3200" dirty="0" err="1"/>
              <a:t>permission</a:t>
            </a:r>
            <a:r>
              <a:rPr lang="es-ES_tradnl" sz="3200" dirty="0"/>
              <a:t> in </a:t>
            </a:r>
            <a:r>
              <a:rPr lang="es-ES_tradnl" sz="3200" dirty="0" err="1"/>
              <a:t>writing</a:t>
            </a:r>
            <a:r>
              <a:rPr lang="es-ES_tradnl" sz="3200" dirty="0"/>
              <a:t> </a:t>
            </a:r>
            <a:r>
              <a:rPr lang="es-ES_tradnl" sz="3200" dirty="0" err="1"/>
              <a:t>from</a:t>
            </a:r>
            <a:r>
              <a:rPr lang="es-ES_tradnl" sz="3200" dirty="0"/>
              <a:t>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authors</a:t>
            </a:r>
            <a:r>
              <a:rPr lang="es-ES_tradnl" sz="2000" dirty="0"/>
              <a:t>.</a:t>
            </a:r>
            <a:r>
              <a:rPr lang="es-ES_tradnl" sz="2000" dirty="0"/>
              <a:t> </a:t>
            </a:r>
            <a:endParaRPr lang="es-ES" sz="20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es-ES_tradnl" dirty="0"/>
              <a:t>“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European</a:t>
            </a:r>
            <a:r>
              <a:rPr lang="es-ES_tradnl" dirty="0"/>
              <a:t> </a:t>
            </a:r>
            <a:r>
              <a:rPr lang="es-ES_tradnl" dirty="0" err="1"/>
              <a:t>Comission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responsible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</a:t>
            </a:r>
            <a:r>
              <a:rPr lang="es-ES_tradnl" dirty="0" err="1"/>
              <a:t>uploaded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submitted</a:t>
            </a:r>
            <a:r>
              <a:rPr lang="es-ES_tradnl" dirty="0"/>
              <a:t> </a:t>
            </a:r>
            <a:r>
              <a:rPr lang="es-ES_tradnl" dirty="0" err="1"/>
              <a:t>content</a:t>
            </a:r>
            <a:r>
              <a:rPr lang="es-ES_tradnl" dirty="0"/>
              <a:t>.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content</a:t>
            </a:r>
            <a:r>
              <a:rPr lang="es-ES_tradnl" dirty="0"/>
              <a:t> </a:t>
            </a:r>
            <a:r>
              <a:rPr lang="es-ES_tradnl" dirty="0" err="1"/>
              <a:t>reflects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views</a:t>
            </a:r>
            <a:r>
              <a:rPr lang="es-ES_tradnl" dirty="0"/>
              <a:t>  </a:t>
            </a:r>
            <a:r>
              <a:rPr lang="es-ES_tradnl" dirty="0" err="1"/>
              <a:t>only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European</a:t>
            </a:r>
            <a:r>
              <a:rPr lang="es-ES_tradnl" dirty="0"/>
              <a:t> </a:t>
            </a:r>
            <a:r>
              <a:rPr lang="es-ES_tradnl" dirty="0" err="1"/>
              <a:t>Comission</a:t>
            </a:r>
            <a:r>
              <a:rPr lang="es-ES_tradnl" dirty="0"/>
              <a:t>  </a:t>
            </a:r>
            <a:r>
              <a:rPr lang="es-ES_tradnl" dirty="0" err="1"/>
              <a:t>cannot</a:t>
            </a:r>
            <a:r>
              <a:rPr lang="es-ES_tradnl" dirty="0"/>
              <a:t> be </a:t>
            </a:r>
            <a:r>
              <a:rPr lang="es-ES_tradnl" dirty="0" err="1"/>
              <a:t>held</a:t>
            </a:r>
            <a:r>
              <a:rPr lang="es-ES_tradnl" dirty="0"/>
              <a:t> responsable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any</a:t>
            </a:r>
            <a:r>
              <a:rPr lang="es-ES_tradnl" dirty="0"/>
              <a:t> use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may</a:t>
            </a:r>
            <a:r>
              <a:rPr lang="es-ES_tradnl" dirty="0"/>
              <a:t> be </a:t>
            </a:r>
            <a:r>
              <a:rPr lang="es-ES_tradnl" dirty="0" err="1"/>
              <a:t>made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information</a:t>
            </a:r>
            <a:r>
              <a:rPr lang="es-ES_tradnl" dirty="0"/>
              <a:t> </a:t>
            </a:r>
            <a:r>
              <a:rPr lang="es-ES_tradnl" dirty="0" err="1"/>
              <a:t>contained</a:t>
            </a:r>
            <a:r>
              <a:rPr lang="es-ES_tradnl" dirty="0"/>
              <a:t> </a:t>
            </a:r>
            <a:r>
              <a:rPr lang="es-ES_tradnl" dirty="0" err="1" smtClean="0"/>
              <a:t>therein</a:t>
            </a:r>
            <a:r>
              <a:rPr lang="es-ES_tradnl" dirty="0" smtClean="0"/>
              <a:t>” 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5277144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Macintosh PowerPoint</Application>
  <PresentationFormat>Personalizado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White</vt:lpstr>
      <vt:lpstr>Caricature exhibition</vt:lpstr>
      <vt:lpstr>YouTuber</vt:lpstr>
      <vt:lpstr>Football player</vt:lpstr>
      <vt:lpstr>Instagram Influencer</vt:lpstr>
      <vt:lpstr>Participant in a TV reality show</vt:lpstr>
      <vt:lpstr>Betting in the Internet</vt:lpstr>
      <vt:lpstr>All rights reserved. No part of this publication may be  reproduced, in any form or any means, without permission in writing from the authors.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Caricature exhibition</dc:title>
  <cp:lastModifiedBy>merys</cp:lastModifiedBy>
  <cp:revision>3</cp:revision>
  <dcterms:modified xsi:type="dcterms:W3CDTF">2021-10-16T06:00:26Z</dcterms:modified>
</cp:coreProperties>
</file>