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>
      <p:cViewPr varScale="1">
        <p:scale>
          <a:sx n="74" d="100"/>
          <a:sy n="74" d="100"/>
        </p:scale>
        <p:origin x="4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46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86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9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35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96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00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44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59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6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28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98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E8AD7A3-37FD-41C5-BD7F-178392BBD094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375DC36-6054-4057-AE0E-76AE35FBFB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13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699792" y="1340768"/>
            <a:ext cx="3960440" cy="3270188"/>
          </a:xfrm>
        </p:spPr>
        <p:txBody>
          <a:bodyPr/>
          <a:lstStyle/>
          <a:p>
            <a:r>
              <a:rPr lang="tr-TR" sz="9600" dirty="0">
                <a:solidFill>
                  <a:srgbClr val="FF0000"/>
                </a:solidFill>
              </a:rPr>
              <a:t>RIDDLES </a:t>
            </a:r>
          </a:p>
        </p:txBody>
      </p:sp>
      <p:pic>
        <p:nvPicPr>
          <p:cNvPr id="1026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8" y="0"/>
            <a:ext cx="1766451" cy="1142984"/>
          </a:xfrm>
          <a:prstGeom prst="rect">
            <a:avLst/>
          </a:prstGeom>
          <a:noFill/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633" y="56809"/>
            <a:ext cx="3231160" cy="1225402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570" y="314707"/>
            <a:ext cx="3011685" cy="66452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022" y="1128060"/>
            <a:ext cx="1237595" cy="17558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570" y="4669513"/>
            <a:ext cx="8590008" cy="1322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251520" y="430260"/>
            <a:ext cx="2643206" cy="1143000"/>
          </a:xfrm>
        </p:spPr>
        <p:txBody>
          <a:bodyPr/>
          <a:lstStyle/>
          <a:p>
            <a:r>
              <a:rPr lang="tr-TR" dirty="0"/>
              <a:t>RIDDLE(9)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tr-TR" sz="4400" dirty="0"/>
              <a:t>I </a:t>
            </a:r>
            <a:r>
              <a:rPr lang="tr-TR" sz="4400" dirty="0" err="1"/>
              <a:t>turn</a:t>
            </a:r>
            <a:r>
              <a:rPr lang="tr-TR" sz="4400" dirty="0"/>
              <a:t> </a:t>
            </a:r>
            <a:r>
              <a:rPr lang="tr-TR" sz="4400" dirty="0" err="1"/>
              <a:t>once,what</a:t>
            </a:r>
            <a:r>
              <a:rPr lang="tr-TR" sz="4400" dirty="0"/>
              <a:t> is </a:t>
            </a:r>
            <a:r>
              <a:rPr lang="tr-TR" sz="4400" dirty="0" err="1"/>
              <a:t>out</a:t>
            </a:r>
            <a:r>
              <a:rPr lang="tr-TR" sz="4400" dirty="0"/>
              <a:t> </a:t>
            </a:r>
            <a:r>
              <a:rPr lang="tr-TR" sz="4400" dirty="0" err="1"/>
              <a:t>won’t</a:t>
            </a:r>
            <a:r>
              <a:rPr lang="tr-TR" sz="4400" dirty="0"/>
              <a:t> </a:t>
            </a:r>
            <a:r>
              <a:rPr lang="tr-TR" sz="4400" dirty="0" err="1"/>
              <a:t>get</a:t>
            </a:r>
            <a:r>
              <a:rPr lang="tr-TR" sz="4400" dirty="0"/>
              <a:t> in. I </a:t>
            </a:r>
            <a:r>
              <a:rPr lang="tr-TR" sz="4400" dirty="0" err="1"/>
              <a:t>turn</a:t>
            </a:r>
            <a:r>
              <a:rPr lang="tr-TR" sz="4400" dirty="0"/>
              <a:t> </a:t>
            </a:r>
            <a:r>
              <a:rPr lang="tr-TR" sz="4400" dirty="0" err="1"/>
              <a:t>again</a:t>
            </a:r>
            <a:r>
              <a:rPr lang="tr-TR" sz="4400" dirty="0"/>
              <a:t>, </a:t>
            </a:r>
            <a:r>
              <a:rPr lang="tr-TR" sz="4400" dirty="0" err="1"/>
              <a:t>what</a:t>
            </a:r>
            <a:r>
              <a:rPr lang="tr-TR" sz="4400" dirty="0"/>
              <a:t> is in </a:t>
            </a:r>
            <a:r>
              <a:rPr lang="tr-TR" sz="4400" dirty="0" err="1"/>
              <a:t>won’t</a:t>
            </a:r>
            <a:r>
              <a:rPr lang="tr-TR" sz="4400" dirty="0"/>
              <a:t> </a:t>
            </a:r>
            <a:r>
              <a:rPr lang="tr-TR" sz="4400" dirty="0" err="1"/>
              <a:t>get</a:t>
            </a:r>
            <a:r>
              <a:rPr lang="tr-TR" sz="4400" dirty="0"/>
              <a:t> </a:t>
            </a:r>
            <a:r>
              <a:rPr lang="tr-TR" sz="4400" dirty="0" err="1"/>
              <a:t>out</a:t>
            </a:r>
            <a:r>
              <a:rPr lang="tr-TR" sz="4400" dirty="0"/>
              <a:t>?</a:t>
            </a:r>
          </a:p>
          <a:p>
            <a:pPr>
              <a:buNone/>
            </a:pPr>
            <a:endParaRPr lang="tr-TR" sz="3800" dirty="0"/>
          </a:p>
          <a:p>
            <a:pPr>
              <a:buNone/>
            </a:pPr>
            <a:r>
              <a:rPr lang="tr-TR" sz="3800" dirty="0"/>
              <a:t>  </a:t>
            </a: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pPr>
              <a:buNone/>
            </a:pPr>
            <a:r>
              <a:rPr lang="tr-TR" sz="4400" dirty="0"/>
              <a:t>-</a:t>
            </a:r>
            <a:r>
              <a:rPr lang="tr-TR" sz="4400" dirty="0">
                <a:solidFill>
                  <a:srgbClr val="FF0000"/>
                </a:solidFill>
              </a:rPr>
              <a:t>A </a:t>
            </a:r>
            <a:r>
              <a:rPr lang="tr-TR" sz="4400" dirty="0" err="1">
                <a:solidFill>
                  <a:srgbClr val="FF0000"/>
                </a:solidFill>
              </a:rPr>
              <a:t>key</a:t>
            </a:r>
            <a:endParaRPr lang="tr-TR" sz="4400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8" y="0"/>
            <a:ext cx="1766451" cy="11429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14445B5-BF84-49BB-B2FD-A781FE5A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1143000"/>
          </a:xfrm>
        </p:spPr>
        <p:txBody>
          <a:bodyPr/>
          <a:lstStyle/>
          <a:p>
            <a:r>
              <a:rPr lang="tr-TR" dirty="0"/>
              <a:t>RIDDLE(10)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55C8714-A97F-4224-8506-51968FDF0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/>
              <a:t>David's father has three sons: Snap, </a:t>
            </a:r>
            <a:r>
              <a:rPr lang="en-US" sz="4400" dirty="0" err="1"/>
              <a:t>Crackl</a:t>
            </a:r>
            <a:r>
              <a:rPr lang="tr-TR" sz="4400" dirty="0"/>
              <a:t>e</a:t>
            </a:r>
            <a:r>
              <a:rPr lang="en-US" sz="4400" dirty="0"/>
              <a:t> and</a:t>
            </a:r>
            <a:r>
              <a:rPr lang="tr-TR" sz="4400" dirty="0"/>
              <a:t> ______?</a:t>
            </a:r>
          </a:p>
          <a:p>
            <a:pPr marL="0" indent="0">
              <a:buNone/>
            </a:pPr>
            <a:endParaRPr lang="tr-TR" sz="4400" dirty="0"/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pPr marL="0" indent="0">
              <a:buNone/>
            </a:pPr>
            <a:r>
              <a:rPr lang="tr-TR" sz="4400" dirty="0"/>
              <a:t>-</a:t>
            </a:r>
            <a:r>
              <a:rPr lang="tr-TR" sz="4400" dirty="0">
                <a:solidFill>
                  <a:srgbClr val="FF0000"/>
                </a:solidFill>
              </a:rPr>
              <a:t>David</a:t>
            </a:r>
          </a:p>
        </p:txBody>
      </p:sp>
      <p:pic>
        <p:nvPicPr>
          <p:cNvPr id="4" name="Picture 2" descr="C:\Users\User\Desktop\d382bd8ae87d9139df6458192532657c_XL.jpg">
            <a:extLst>
              <a:ext uri="{FF2B5EF4-FFF2-40B4-BE49-F238E27FC236}">
                <a16:creationId xmlns:a16="http://schemas.microsoft.com/office/drawing/2014/main" xmlns="" id="{9D04F1E7-88D0-4F25-B6D8-76A4B3DC0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9" y="0"/>
            <a:ext cx="1766451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403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21B2D5F-E4E7-482E-B6B0-5D5697051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777240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7200" dirty="0">
                <a:solidFill>
                  <a:schemeClr val="accent2"/>
                </a:solidFill>
              </a:rPr>
              <a:t>THANKS FOR LISTENING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5F43731E-5395-4155-A3C9-6502940911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787333"/>
            <a:ext cx="873448" cy="65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6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457200"/>
            <a:ext cx="2643206" cy="1143000"/>
          </a:xfrm>
        </p:spPr>
        <p:txBody>
          <a:bodyPr/>
          <a:lstStyle/>
          <a:p>
            <a:r>
              <a:rPr lang="tr-TR" dirty="0"/>
              <a:t>RIDDLE(1)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What</a:t>
            </a:r>
            <a:r>
              <a:rPr lang="tr-TR" sz="4400" dirty="0"/>
              <a:t> is </a:t>
            </a:r>
            <a:r>
              <a:rPr lang="tr-TR" sz="4400" dirty="0" err="1"/>
              <a:t>made</a:t>
            </a:r>
            <a:r>
              <a:rPr lang="tr-TR" sz="4400" dirty="0"/>
              <a:t> of </a:t>
            </a:r>
            <a:r>
              <a:rPr lang="tr-TR" sz="4400" dirty="0" err="1"/>
              <a:t>water</a:t>
            </a:r>
            <a:r>
              <a:rPr lang="tr-TR" sz="4400" dirty="0"/>
              <a:t> but </a:t>
            </a:r>
            <a:r>
              <a:rPr lang="tr-TR" sz="4400" dirty="0" err="1"/>
              <a:t>if</a:t>
            </a:r>
            <a:r>
              <a:rPr lang="tr-TR" sz="4400" dirty="0"/>
              <a:t> </a:t>
            </a:r>
            <a:r>
              <a:rPr lang="tr-TR" sz="4400" dirty="0" err="1"/>
              <a:t>you</a:t>
            </a:r>
            <a:r>
              <a:rPr lang="tr-TR" sz="4400" dirty="0"/>
              <a:t> put it </a:t>
            </a:r>
            <a:r>
              <a:rPr lang="tr-TR" sz="4400" dirty="0" err="1"/>
              <a:t>into</a:t>
            </a:r>
            <a:r>
              <a:rPr lang="tr-TR" sz="4400" dirty="0"/>
              <a:t> </a:t>
            </a:r>
            <a:r>
              <a:rPr lang="tr-TR" sz="4400" dirty="0" err="1"/>
              <a:t>water</a:t>
            </a:r>
            <a:r>
              <a:rPr lang="tr-TR" sz="4400" dirty="0"/>
              <a:t> it </a:t>
            </a:r>
            <a:r>
              <a:rPr lang="tr-TR" sz="4400" dirty="0" err="1"/>
              <a:t>will</a:t>
            </a:r>
            <a:r>
              <a:rPr lang="tr-TR" sz="4400" dirty="0"/>
              <a:t> </a:t>
            </a:r>
            <a:r>
              <a:rPr lang="tr-TR" sz="4400" dirty="0" err="1"/>
              <a:t>die</a:t>
            </a:r>
            <a:r>
              <a:rPr lang="tr-TR" sz="4400" dirty="0"/>
              <a:t>?</a:t>
            </a:r>
          </a:p>
          <a:p>
            <a:pPr>
              <a:buNone/>
            </a:pPr>
            <a:r>
              <a:rPr lang="tr-TR" sz="4400" dirty="0"/>
              <a:t> </a:t>
            </a: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pPr>
              <a:buNone/>
            </a:pPr>
            <a:r>
              <a:rPr lang="tr-TR" sz="4400" dirty="0"/>
              <a:t>-</a:t>
            </a:r>
            <a:r>
              <a:rPr lang="tr-TR" sz="4400" dirty="0">
                <a:solidFill>
                  <a:srgbClr val="FF0000"/>
                </a:solidFill>
              </a:rPr>
              <a:t>An </a:t>
            </a:r>
            <a:r>
              <a:rPr lang="tr-TR" sz="4400" dirty="0" err="1">
                <a:solidFill>
                  <a:srgbClr val="FF0000"/>
                </a:solidFill>
              </a:rPr>
              <a:t>ice</a:t>
            </a:r>
            <a:r>
              <a:rPr lang="tr-TR" sz="4400" dirty="0">
                <a:solidFill>
                  <a:srgbClr val="FF0000"/>
                </a:solidFill>
              </a:rPr>
              <a:t> </a:t>
            </a:r>
            <a:r>
              <a:rPr lang="tr-TR" sz="4400" dirty="0" err="1">
                <a:solidFill>
                  <a:srgbClr val="FF0000"/>
                </a:solidFill>
              </a:rPr>
              <a:t>cube</a:t>
            </a:r>
            <a:endParaRPr lang="tr-TR" sz="44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8" y="0"/>
            <a:ext cx="1766451" cy="11429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2500330" cy="1143000"/>
          </a:xfrm>
        </p:spPr>
        <p:txBody>
          <a:bodyPr>
            <a:normAutofit/>
          </a:bodyPr>
          <a:lstStyle/>
          <a:p>
            <a:r>
              <a:rPr lang="tr-TR" dirty="0"/>
              <a:t>RIDDLE(2)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400" dirty="0"/>
              <a:t>I’m </a:t>
            </a:r>
            <a:r>
              <a:rPr lang="tr-TR" sz="4400" dirty="0" err="1"/>
              <a:t>tall</a:t>
            </a:r>
            <a:r>
              <a:rPr lang="tr-TR" sz="4400" dirty="0"/>
              <a:t> </a:t>
            </a:r>
            <a:r>
              <a:rPr lang="tr-TR" sz="4400" dirty="0" err="1"/>
              <a:t>when</a:t>
            </a:r>
            <a:r>
              <a:rPr lang="tr-TR" sz="4400" dirty="0"/>
              <a:t> I’m </a:t>
            </a:r>
            <a:r>
              <a:rPr lang="tr-TR" sz="4400" dirty="0" err="1"/>
              <a:t>young</a:t>
            </a:r>
            <a:r>
              <a:rPr lang="tr-TR" sz="4400" dirty="0"/>
              <a:t> </a:t>
            </a:r>
            <a:r>
              <a:rPr lang="tr-TR" sz="4400" dirty="0" err="1"/>
              <a:t>and</a:t>
            </a:r>
            <a:r>
              <a:rPr lang="tr-TR" sz="4400" dirty="0"/>
              <a:t> I’m </a:t>
            </a:r>
            <a:r>
              <a:rPr lang="tr-TR" sz="4400" dirty="0" err="1"/>
              <a:t>short</a:t>
            </a:r>
            <a:r>
              <a:rPr lang="tr-TR" sz="4400" dirty="0"/>
              <a:t> </a:t>
            </a:r>
            <a:r>
              <a:rPr lang="tr-TR" sz="4400" dirty="0" err="1"/>
              <a:t>when</a:t>
            </a:r>
            <a:r>
              <a:rPr lang="tr-TR" sz="4400" dirty="0"/>
              <a:t> I’m </a:t>
            </a:r>
            <a:r>
              <a:rPr lang="tr-TR" sz="4400" dirty="0" err="1"/>
              <a:t>old</a:t>
            </a:r>
            <a:r>
              <a:rPr lang="tr-TR" sz="4400" dirty="0"/>
              <a:t>. </a:t>
            </a:r>
            <a:r>
              <a:rPr lang="tr-TR" sz="4400" dirty="0" err="1"/>
              <a:t>What</a:t>
            </a:r>
            <a:r>
              <a:rPr lang="tr-TR" sz="4400" dirty="0"/>
              <a:t> am I?</a:t>
            </a:r>
          </a:p>
          <a:p>
            <a:endParaRPr lang="tr-TR" sz="4400" dirty="0"/>
          </a:p>
          <a:p>
            <a:pPr>
              <a:buNone/>
            </a:pPr>
            <a:r>
              <a:rPr lang="tr-TR" sz="4400" dirty="0"/>
              <a:t> </a:t>
            </a: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pPr>
              <a:buNone/>
            </a:pPr>
            <a:r>
              <a:rPr lang="tr-TR" sz="4400" dirty="0"/>
              <a:t>-</a:t>
            </a:r>
            <a:r>
              <a:rPr lang="tr-TR" sz="4400" dirty="0">
                <a:solidFill>
                  <a:srgbClr val="FF0000"/>
                </a:solidFill>
              </a:rPr>
              <a:t>A </a:t>
            </a:r>
            <a:r>
              <a:rPr lang="tr-TR" sz="4400" dirty="0" err="1">
                <a:solidFill>
                  <a:srgbClr val="FF0000"/>
                </a:solidFill>
              </a:rPr>
              <a:t>candle</a:t>
            </a:r>
            <a:endParaRPr lang="tr-TR" sz="4400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8" y="0"/>
            <a:ext cx="1766451" cy="11429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357158" y="357166"/>
            <a:ext cx="3143272" cy="1143000"/>
          </a:xfrm>
        </p:spPr>
        <p:txBody>
          <a:bodyPr/>
          <a:lstStyle/>
          <a:p>
            <a:r>
              <a:rPr lang="tr-TR" dirty="0"/>
              <a:t>RIDDLE(3)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Take</a:t>
            </a:r>
            <a:r>
              <a:rPr lang="tr-TR" sz="4400" dirty="0"/>
              <a:t> </a:t>
            </a:r>
            <a:r>
              <a:rPr lang="tr-TR" sz="4400" dirty="0" err="1"/>
              <a:t>off</a:t>
            </a:r>
            <a:r>
              <a:rPr lang="tr-TR" sz="4400" dirty="0"/>
              <a:t> </a:t>
            </a:r>
            <a:r>
              <a:rPr lang="tr-TR" sz="4400" dirty="0" err="1"/>
              <a:t>my</a:t>
            </a:r>
            <a:r>
              <a:rPr lang="tr-TR" sz="4400" dirty="0"/>
              <a:t> skin. I </a:t>
            </a:r>
            <a:r>
              <a:rPr lang="tr-TR" sz="4400" dirty="0" err="1"/>
              <a:t>won’t</a:t>
            </a:r>
            <a:r>
              <a:rPr lang="tr-TR" sz="4400" dirty="0"/>
              <a:t> </a:t>
            </a:r>
            <a:r>
              <a:rPr lang="tr-TR" sz="4400" dirty="0" err="1"/>
              <a:t>cry</a:t>
            </a:r>
            <a:r>
              <a:rPr lang="tr-TR" sz="4400" dirty="0"/>
              <a:t> but </a:t>
            </a:r>
            <a:r>
              <a:rPr lang="tr-TR" sz="4400" dirty="0" err="1"/>
              <a:t>you</a:t>
            </a:r>
            <a:r>
              <a:rPr lang="tr-TR" sz="4400" dirty="0"/>
              <a:t> </a:t>
            </a:r>
            <a:r>
              <a:rPr lang="tr-TR" sz="4400" dirty="0" err="1"/>
              <a:t>will</a:t>
            </a:r>
            <a:r>
              <a:rPr lang="tr-TR" sz="4400" dirty="0"/>
              <a:t>. </a:t>
            </a:r>
            <a:r>
              <a:rPr lang="tr-TR" sz="4400" dirty="0" err="1"/>
              <a:t>What</a:t>
            </a:r>
            <a:r>
              <a:rPr lang="tr-TR" sz="4400" dirty="0"/>
              <a:t> </a:t>
            </a:r>
            <a:r>
              <a:rPr lang="tr-TR" sz="4400" dirty="0" err="1"/>
              <a:t>am</a:t>
            </a:r>
            <a:r>
              <a:rPr lang="tr-TR" sz="4400" dirty="0"/>
              <a:t> I?</a:t>
            </a:r>
          </a:p>
          <a:p>
            <a:endParaRPr lang="tr-TR" sz="4400" dirty="0"/>
          </a:p>
          <a:p>
            <a:pPr>
              <a:buNone/>
            </a:pPr>
            <a:r>
              <a:rPr lang="tr-TR" sz="4400" dirty="0"/>
              <a:t> </a:t>
            </a: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pPr>
              <a:buNone/>
            </a:pPr>
            <a:r>
              <a:rPr lang="tr-TR" sz="4400" dirty="0"/>
              <a:t>-</a:t>
            </a:r>
            <a:r>
              <a:rPr lang="tr-TR" sz="4400" dirty="0">
                <a:solidFill>
                  <a:srgbClr val="FF0000"/>
                </a:solidFill>
              </a:rPr>
              <a:t>An </a:t>
            </a:r>
            <a:r>
              <a:rPr lang="tr-TR" sz="4400" dirty="0" err="1">
                <a:solidFill>
                  <a:srgbClr val="FF0000"/>
                </a:solidFill>
              </a:rPr>
              <a:t>onion</a:t>
            </a:r>
            <a:r>
              <a:rPr lang="tr-TR" sz="44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8" y="0"/>
            <a:ext cx="1766451" cy="11429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2643206" cy="1143000"/>
          </a:xfrm>
        </p:spPr>
        <p:txBody>
          <a:bodyPr>
            <a:normAutofit/>
          </a:bodyPr>
          <a:lstStyle/>
          <a:p>
            <a:r>
              <a:rPr lang="tr-TR" dirty="0"/>
              <a:t>RIDDLE(4)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What</a:t>
            </a:r>
            <a:r>
              <a:rPr lang="tr-TR" sz="4400" dirty="0"/>
              <a:t> </a:t>
            </a:r>
            <a:r>
              <a:rPr lang="tr-TR" sz="4400" dirty="0" err="1"/>
              <a:t>goes</a:t>
            </a:r>
            <a:r>
              <a:rPr lang="tr-TR" sz="4400" dirty="0"/>
              <a:t> </a:t>
            </a:r>
            <a:r>
              <a:rPr lang="tr-TR" sz="4400" dirty="0" err="1"/>
              <a:t>up</a:t>
            </a:r>
            <a:r>
              <a:rPr lang="tr-TR" sz="4400" dirty="0"/>
              <a:t> but </a:t>
            </a:r>
            <a:r>
              <a:rPr lang="tr-TR" sz="4400" dirty="0" err="1"/>
              <a:t>never</a:t>
            </a:r>
            <a:r>
              <a:rPr lang="tr-TR" sz="4400" dirty="0"/>
              <a:t> </a:t>
            </a:r>
            <a:r>
              <a:rPr lang="tr-TR" sz="4400" dirty="0" err="1"/>
              <a:t>comes</a:t>
            </a:r>
            <a:r>
              <a:rPr lang="tr-TR" sz="4400" dirty="0"/>
              <a:t> </a:t>
            </a:r>
            <a:r>
              <a:rPr lang="tr-TR" sz="4400" dirty="0" err="1"/>
              <a:t>down</a:t>
            </a:r>
            <a:r>
              <a:rPr lang="tr-TR" sz="4400" dirty="0"/>
              <a:t>?</a:t>
            </a:r>
          </a:p>
          <a:p>
            <a:endParaRPr lang="tr-TR" sz="4400" dirty="0"/>
          </a:p>
          <a:p>
            <a:pPr>
              <a:buNone/>
            </a:pPr>
            <a:r>
              <a:rPr lang="tr-TR" sz="4400" dirty="0"/>
              <a:t> </a:t>
            </a: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pPr>
              <a:buNone/>
            </a:pPr>
            <a:r>
              <a:rPr lang="tr-TR" sz="4400" dirty="0"/>
              <a:t>-</a:t>
            </a:r>
            <a:r>
              <a:rPr lang="tr-TR" sz="4400" dirty="0" err="1">
                <a:solidFill>
                  <a:srgbClr val="FF0000"/>
                </a:solidFill>
              </a:rPr>
              <a:t>Age</a:t>
            </a:r>
            <a:endParaRPr lang="tr-TR" sz="44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8" y="0"/>
            <a:ext cx="1766451" cy="11429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525274"/>
            <a:ext cx="2892374" cy="1143000"/>
          </a:xfrm>
        </p:spPr>
        <p:txBody>
          <a:bodyPr/>
          <a:lstStyle/>
          <a:p>
            <a:r>
              <a:rPr lang="tr-TR" dirty="0"/>
              <a:t>RIDDLE(5)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556792"/>
            <a:ext cx="8206680" cy="4503926"/>
          </a:xfrm>
        </p:spPr>
        <p:txBody>
          <a:bodyPr>
            <a:normAutofit fontScale="92500"/>
          </a:bodyPr>
          <a:lstStyle/>
          <a:p>
            <a:r>
              <a:rPr lang="tr-TR" sz="4800" dirty="0"/>
              <a:t>I </a:t>
            </a:r>
            <a:r>
              <a:rPr lang="tr-TR" sz="4800" dirty="0" err="1"/>
              <a:t>follow</a:t>
            </a:r>
            <a:r>
              <a:rPr lang="tr-TR" sz="4800" dirty="0"/>
              <a:t> </a:t>
            </a:r>
            <a:r>
              <a:rPr lang="tr-TR" sz="4800" dirty="0" err="1"/>
              <a:t>you</a:t>
            </a:r>
            <a:r>
              <a:rPr lang="tr-TR" sz="4800" dirty="0"/>
              <a:t> </a:t>
            </a:r>
            <a:r>
              <a:rPr lang="tr-TR" sz="4800" dirty="0" err="1"/>
              <a:t>all</a:t>
            </a:r>
            <a:r>
              <a:rPr lang="tr-TR" sz="4800" dirty="0"/>
              <a:t> </a:t>
            </a:r>
            <a:r>
              <a:rPr lang="tr-TR" sz="4800" dirty="0" err="1"/>
              <a:t>the</a:t>
            </a:r>
            <a:r>
              <a:rPr lang="tr-TR" sz="4800" dirty="0"/>
              <a:t> time </a:t>
            </a:r>
            <a:r>
              <a:rPr lang="tr-TR" sz="4800" dirty="0" err="1"/>
              <a:t>and</a:t>
            </a:r>
            <a:r>
              <a:rPr lang="tr-TR" sz="4800" dirty="0"/>
              <a:t> </a:t>
            </a:r>
            <a:r>
              <a:rPr lang="tr-TR" sz="4800" dirty="0" err="1"/>
              <a:t>copy</a:t>
            </a:r>
            <a:r>
              <a:rPr lang="tr-TR" sz="4800" dirty="0"/>
              <a:t> </a:t>
            </a:r>
            <a:r>
              <a:rPr lang="tr-TR" sz="4800" dirty="0" err="1"/>
              <a:t>your</a:t>
            </a:r>
            <a:r>
              <a:rPr lang="tr-TR" sz="4800" dirty="0"/>
              <a:t> </a:t>
            </a:r>
            <a:r>
              <a:rPr lang="tr-TR" sz="4800" dirty="0" err="1"/>
              <a:t>every</a:t>
            </a:r>
            <a:r>
              <a:rPr lang="tr-TR" sz="4800" dirty="0"/>
              <a:t> </a:t>
            </a:r>
            <a:r>
              <a:rPr lang="tr-TR" sz="4800" dirty="0" err="1"/>
              <a:t>move</a:t>
            </a:r>
            <a:r>
              <a:rPr lang="tr-TR" sz="4800" dirty="0"/>
              <a:t> but </a:t>
            </a:r>
            <a:r>
              <a:rPr lang="tr-TR" sz="4800" dirty="0" err="1"/>
              <a:t>you</a:t>
            </a:r>
            <a:r>
              <a:rPr lang="tr-TR" sz="4800" dirty="0"/>
              <a:t> </a:t>
            </a:r>
            <a:r>
              <a:rPr lang="tr-TR" sz="4800" dirty="0" err="1"/>
              <a:t>can’t</a:t>
            </a:r>
            <a:r>
              <a:rPr lang="tr-TR" sz="4800" dirty="0"/>
              <a:t> </a:t>
            </a:r>
            <a:r>
              <a:rPr lang="tr-TR" sz="4800" dirty="0" err="1"/>
              <a:t>touch</a:t>
            </a:r>
            <a:r>
              <a:rPr lang="tr-TR" sz="4800" dirty="0"/>
              <a:t> </a:t>
            </a:r>
            <a:r>
              <a:rPr lang="tr-TR" sz="4800" dirty="0" err="1"/>
              <a:t>me</a:t>
            </a:r>
            <a:r>
              <a:rPr lang="tr-TR" sz="4800" dirty="0"/>
              <a:t> </a:t>
            </a:r>
            <a:r>
              <a:rPr lang="tr-TR" sz="4800" dirty="0" err="1"/>
              <a:t>or</a:t>
            </a:r>
            <a:r>
              <a:rPr lang="tr-TR" sz="4800" dirty="0"/>
              <a:t> </a:t>
            </a:r>
            <a:r>
              <a:rPr lang="tr-TR" sz="4800" dirty="0" err="1"/>
              <a:t>catch</a:t>
            </a:r>
            <a:r>
              <a:rPr lang="tr-TR" sz="4800" dirty="0"/>
              <a:t> </a:t>
            </a:r>
            <a:r>
              <a:rPr lang="tr-TR" sz="4800" dirty="0" err="1"/>
              <a:t>me</a:t>
            </a:r>
            <a:r>
              <a:rPr lang="tr-TR" sz="4800" dirty="0"/>
              <a:t>?</a:t>
            </a:r>
          </a:p>
          <a:p>
            <a:endParaRPr lang="tr-TR" sz="4400" dirty="0"/>
          </a:p>
          <a:p>
            <a:pPr>
              <a:buNone/>
            </a:pPr>
            <a:r>
              <a:rPr lang="tr-TR" sz="4800" dirty="0"/>
              <a:t> </a:t>
            </a:r>
            <a:r>
              <a:rPr lang="tr-TR" sz="4800" dirty="0" err="1"/>
              <a:t>Answer</a:t>
            </a:r>
            <a:r>
              <a:rPr lang="tr-TR" sz="4800" dirty="0"/>
              <a:t>:</a:t>
            </a:r>
          </a:p>
          <a:p>
            <a:pPr>
              <a:buNone/>
            </a:pPr>
            <a:r>
              <a:rPr lang="tr-TR" sz="4800" dirty="0"/>
              <a:t>-</a:t>
            </a:r>
            <a:r>
              <a:rPr lang="tr-TR" sz="4800" dirty="0" err="1">
                <a:solidFill>
                  <a:srgbClr val="FF0000"/>
                </a:solidFill>
              </a:rPr>
              <a:t>Shadow</a:t>
            </a:r>
            <a:endParaRPr lang="tr-TR" sz="4800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8" y="0"/>
            <a:ext cx="1766451" cy="11429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5804" y="188640"/>
            <a:ext cx="3043230" cy="1143000"/>
          </a:xfrm>
        </p:spPr>
        <p:txBody>
          <a:bodyPr/>
          <a:lstStyle/>
          <a:p>
            <a:r>
              <a:rPr lang="tr-TR" dirty="0"/>
              <a:t>RIDDLE(6)</a:t>
            </a:r>
          </a:p>
        </p:txBody>
      </p:sp>
      <p:pic>
        <p:nvPicPr>
          <p:cNvPr id="4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9" y="0"/>
            <a:ext cx="1766451" cy="1142984"/>
          </a:xfrm>
          <a:prstGeom prst="rect">
            <a:avLst/>
          </a:prstGeom>
          <a:noFill/>
        </p:spPr>
      </p:pic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F32E9BE9-27FD-41E4-89BB-28BBAD59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04" y="1346544"/>
            <a:ext cx="7772400" cy="4840560"/>
          </a:xfrm>
        </p:spPr>
        <p:txBody>
          <a:bodyPr>
            <a:normAutofit/>
          </a:bodyPr>
          <a:lstStyle/>
          <a:p>
            <a:r>
              <a:rPr lang="en-US" sz="4400" dirty="0"/>
              <a:t>What is always in front of you but can’t be seen?</a:t>
            </a:r>
            <a:endParaRPr lang="tr-TR" sz="4400" dirty="0"/>
          </a:p>
          <a:p>
            <a:pPr marL="0" indent="0">
              <a:buNone/>
            </a:pPr>
            <a:endParaRPr lang="tr-TR" sz="4400" dirty="0"/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pPr marL="0" indent="0">
              <a:buNone/>
            </a:pPr>
            <a:r>
              <a:rPr lang="tr-TR" sz="4400" dirty="0"/>
              <a:t>-</a:t>
            </a:r>
            <a:r>
              <a:rPr lang="tr-TR" sz="4400" dirty="0" err="1">
                <a:solidFill>
                  <a:srgbClr val="FF0000"/>
                </a:solidFill>
              </a:rPr>
              <a:t>The</a:t>
            </a:r>
            <a:r>
              <a:rPr lang="tr-TR" sz="4400" dirty="0">
                <a:solidFill>
                  <a:srgbClr val="FF0000"/>
                </a:solidFill>
              </a:rPr>
              <a:t> </a:t>
            </a:r>
            <a:r>
              <a:rPr lang="tr-TR" sz="4400" dirty="0" err="1">
                <a:solidFill>
                  <a:srgbClr val="FF0000"/>
                </a:solidFill>
              </a:rPr>
              <a:t>future</a:t>
            </a:r>
            <a:r>
              <a:rPr lang="tr-TR" sz="44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81715" y="-16"/>
            <a:ext cx="3143272" cy="1143000"/>
          </a:xfrm>
        </p:spPr>
        <p:txBody>
          <a:bodyPr/>
          <a:lstStyle/>
          <a:p>
            <a:r>
              <a:rPr lang="tr-TR" dirty="0"/>
              <a:t>RIDDLE(7)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840303"/>
          </a:xfrm>
        </p:spPr>
        <p:txBody>
          <a:bodyPr>
            <a:normAutofit/>
          </a:bodyPr>
          <a:lstStyle/>
          <a:p>
            <a:r>
              <a:rPr lang="tr-TR" sz="4400" dirty="0"/>
              <a:t>A </a:t>
            </a:r>
            <a:r>
              <a:rPr lang="tr-TR" sz="4400" dirty="0" err="1"/>
              <a:t>man</a:t>
            </a:r>
            <a:r>
              <a:rPr lang="tr-TR" sz="4400" dirty="0"/>
              <a:t> </a:t>
            </a:r>
            <a:r>
              <a:rPr lang="tr-TR" sz="4400" dirty="0" err="1"/>
              <a:t>who</a:t>
            </a:r>
            <a:r>
              <a:rPr lang="tr-TR" sz="4400" dirty="0"/>
              <a:t> </a:t>
            </a:r>
            <a:r>
              <a:rPr lang="tr-TR" sz="4400" dirty="0" err="1"/>
              <a:t>was</a:t>
            </a:r>
            <a:r>
              <a:rPr lang="tr-TR" sz="4400" dirty="0"/>
              <a:t> </a:t>
            </a:r>
            <a:r>
              <a:rPr lang="tr-TR" sz="4400" dirty="0" err="1"/>
              <a:t>outside</a:t>
            </a:r>
            <a:r>
              <a:rPr lang="tr-TR" sz="4400" dirty="0"/>
              <a:t> in </a:t>
            </a:r>
            <a:r>
              <a:rPr lang="tr-TR" sz="4400" dirty="0" err="1"/>
              <a:t>the</a:t>
            </a:r>
            <a:r>
              <a:rPr lang="tr-TR" sz="4400" dirty="0"/>
              <a:t> </a:t>
            </a:r>
            <a:r>
              <a:rPr lang="tr-TR" sz="4400" dirty="0" err="1"/>
              <a:t>rain</a:t>
            </a:r>
            <a:r>
              <a:rPr lang="tr-TR" sz="4400" dirty="0"/>
              <a:t> </a:t>
            </a:r>
            <a:r>
              <a:rPr lang="tr-TR" sz="4400" dirty="0" err="1"/>
              <a:t>without</a:t>
            </a:r>
            <a:r>
              <a:rPr lang="tr-TR" sz="4400" dirty="0"/>
              <a:t> an </a:t>
            </a:r>
            <a:r>
              <a:rPr lang="tr-TR" sz="4400" dirty="0" err="1"/>
              <a:t>umbrella</a:t>
            </a:r>
            <a:r>
              <a:rPr lang="tr-TR" sz="4400" dirty="0"/>
              <a:t> </a:t>
            </a:r>
            <a:r>
              <a:rPr lang="tr-TR" sz="4400" dirty="0" err="1"/>
              <a:t>or</a:t>
            </a:r>
            <a:r>
              <a:rPr lang="tr-TR" sz="4400" dirty="0"/>
              <a:t> hat </a:t>
            </a:r>
            <a:r>
              <a:rPr lang="tr-TR" sz="4400" dirty="0" err="1"/>
              <a:t>didn’t</a:t>
            </a:r>
            <a:r>
              <a:rPr lang="tr-TR" sz="4400" dirty="0"/>
              <a:t> </a:t>
            </a:r>
            <a:r>
              <a:rPr lang="tr-TR" sz="4400" dirty="0" err="1"/>
              <a:t>get</a:t>
            </a:r>
            <a:r>
              <a:rPr lang="tr-TR" sz="4400" dirty="0"/>
              <a:t> a </a:t>
            </a:r>
            <a:r>
              <a:rPr lang="tr-TR" sz="4400" dirty="0" err="1"/>
              <a:t>single</a:t>
            </a:r>
            <a:r>
              <a:rPr lang="tr-TR" sz="4400" dirty="0"/>
              <a:t> </a:t>
            </a:r>
            <a:r>
              <a:rPr lang="tr-TR" sz="4400" dirty="0" err="1"/>
              <a:t>hair</a:t>
            </a:r>
            <a:r>
              <a:rPr lang="tr-TR" sz="4400" dirty="0"/>
              <a:t> on his </a:t>
            </a:r>
            <a:r>
              <a:rPr lang="tr-TR" sz="4400" dirty="0" err="1"/>
              <a:t>head</a:t>
            </a:r>
            <a:r>
              <a:rPr lang="tr-TR" sz="4400" dirty="0"/>
              <a:t> </a:t>
            </a:r>
            <a:r>
              <a:rPr lang="tr-TR" sz="4400" dirty="0" err="1"/>
              <a:t>wet</a:t>
            </a:r>
            <a:r>
              <a:rPr lang="tr-TR" sz="4400" dirty="0"/>
              <a:t>. </a:t>
            </a:r>
            <a:r>
              <a:rPr lang="tr-TR" sz="4400" dirty="0" err="1"/>
              <a:t>Why</a:t>
            </a:r>
            <a:r>
              <a:rPr lang="tr-TR" sz="4400" dirty="0"/>
              <a:t>?</a:t>
            </a:r>
          </a:p>
          <a:p>
            <a:pPr>
              <a:buNone/>
            </a:pPr>
            <a:endParaRPr lang="tr-TR" sz="3500" dirty="0"/>
          </a:p>
          <a:p>
            <a:pPr>
              <a:buNone/>
            </a:pPr>
            <a:r>
              <a:rPr lang="tr-TR" sz="4400" dirty="0"/>
              <a:t>  </a:t>
            </a: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pPr>
              <a:buNone/>
            </a:pPr>
            <a:r>
              <a:rPr lang="tr-TR" sz="4400" dirty="0"/>
              <a:t>-</a:t>
            </a:r>
            <a:r>
              <a:rPr lang="tr-TR" sz="4400" dirty="0">
                <a:solidFill>
                  <a:srgbClr val="FF0000"/>
                </a:solidFill>
              </a:rPr>
              <a:t>He </a:t>
            </a:r>
            <a:r>
              <a:rPr lang="tr-TR" sz="4400" dirty="0" err="1">
                <a:solidFill>
                  <a:srgbClr val="FF0000"/>
                </a:solidFill>
              </a:rPr>
              <a:t>was</a:t>
            </a:r>
            <a:r>
              <a:rPr lang="tr-TR" sz="4400" dirty="0">
                <a:solidFill>
                  <a:srgbClr val="FF0000"/>
                </a:solidFill>
              </a:rPr>
              <a:t> </a:t>
            </a:r>
            <a:r>
              <a:rPr lang="tr-TR" sz="4400" dirty="0" err="1">
                <a:solidFill>
                  <a:srgbClr val="FF0000"/>
                </a:solidFill>
              </a:rPr>
              <a:t>bald</a:t>
            </a:r>
            <a:endParaRPr lang="tr-TR" sz="4400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9" y="0"/>
            <a:ext cx="1766451" cy="11429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07504" y="332656"/>
            <a:ext cx="2757478" cy="1143000"/>
          </a:xfrm>
        </p:spPr>
        <p:txBody>
          <a:bodyPr/>
          <a:lstStyle/>
          <a:p>
            <a:r>
              <a:rPr lang="tr-TR" dirty="0"/>
              <a:t>RIDDLE(8)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r>
              <a:rPr lang="tr-TR" sz="4400" dirty="0" err="1"/>
              <a:t>It</a:t>
            </a:r>
            <a:r>
              <a:rPr lang="tr-TR" sz="4400" dirty="0"/>
              <a:t> </a:t>
            </a:r>
            <a:r>
              <a:rPr lang="tr-TR" sz="4400" dirty="0" err="1"/>
              <a:t>belongs</a:t>
            </a:r>
            <a:r>
              <a:rPr lang="tr-TR" sz="4400" dirty="0"/>
              <a:t> </a:t>
            </a:r>
            <a:r>
              <a:rPr lang="tr-TR" sz="4400" dirty="0" err="1"/>
              <a:t>to</a:t>
            </a:r>
            <a:r>
              <a:rPr lang="tr-TR" sz="4400" dirty="0"/>
              <a:t> </a:t>
            </a:r>
            <a:r>
              <a:rPr lang="tr-TR" sz="4400" dirty="0" err="1"/>
              <a:t>you</a:t>
            </a:r>
            <a:r>
              <a:rPr lang="tr-TR" sz="4400" dirty="0"/>
              <a:t> but </a:t>
            </a:r>
            <a:r>
              <a:rPr lang="tr-TR" sz="4400" dirty="0" err="1"/>
              <a:t>other</a:t>
            </a:r>
            <a:r>
              <a:rPr lang="tr-TR" sz="4400" dirty="0"/>
              <a:t> </a:t>
            </a:r>
            <a:r>
              <a:rPr lang="tr-TR" sz="4400" dirty="0" err="1"/>
              <a:t>people</a:t>
            </a:r>
            <a:r>
              <a:rPr lang="tr-TR" sz="4400" dirty="0"/>
              <a:t> </a:t>
            </a:r>
            <a:r>
              <a:rPr lang="tr-TR" sz="4400" dirty="0" err="1"/>
              <a:t>use</a:t>
            </a:r>
            <a:r>
              <a:rPr lang="tr-TR" sz="4400" dirty="0"/>
              <a:t> it </a:t>
            </a:r>
            <a:r>
              <a:rPr lang="tr-TR" sz="4400" dirty="0" err="1"/>
              <a:t>more</a:t>
            </a:r>
            <a:r>
              <a:rPr lang="tr-TR" sz="4400" dirty="0"/>
              <a:t> </a:t>
            </a:r>
            <a:r>
              <a:rPr lang="tr-TR" sz="4400" dirty="0" err="1"/>
              <a:t>than</a:t>
            </a:r>
            <a:r>
              <a:rPr lang="tr-TR" sz="4400" dirty="0"/>
              <a:t> </a:t>
            </a:r>
            <a:r>
              <a:rPr lang="tr-TR" sz="4400" dirty="0" err="1"/>
              <a:t>you</a:t>
            </a:r>
            <a:r>
              <a:rPr lang="tr-TR" sz="4400" dirty="0"/>
              <a:t> do?</a:t>
            </a:r>
          </a:p>
          <a:p>
            <a:endParaRPr lang="tr-TR" sz="3800" dirty="0"/>
          </a:p>
          <a:p>
            <a:pPr>
              <a:buNone/>
            </a:pPr>
            <a:r>
              <a:rPr lang="tr-TR" sz="4400" dirty="0"/>
              <a:t> </a:t>
            </a: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pPr>
              <a:buNone/>
            </a:pPr>
            <a:r>
              <a:rPr lang="tr-TR" sz="4400" dirty="0"/>
              <a:t>-</a:t>
            </a:r>
            <a:r>
              <a:rPr lang="tr-TR" sz="4400" dirty="0" err="1">
                <a:solidFill>
                  <a:srgbClr val="FF0000"/>
                </a:solidFill>
              </a:rPr>
              <a:t>Your</a:t>
            </a:r>
            <a:r>
              <a:rPr lang="tr-TR" sz="4400" dirty="0">
                <a:solidFill>
                  <a:srgbClr val="FF0000"/>
                </a:solidFill>
              </a:rPr>
              <a:t> name</a:t>
            </a: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d382bd8ae87d9139df6458192532657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8" y="0"/>
            <a:ext cx="1766451" cy="11429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hta Yaz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140</TotalTime>
  <Words>242</Words>
  <Application>Microsoft Office PowerPoint</Application>
  <PresentationFormat>Ekran Gösterisi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Rockwell</vt:lpstr>
      <vt:lpstr>Rockwell Condensed</vt:lpstr>
      <vt:lpstr>Wingdings</vt:lpstr>
      <vt:lpstr>Tahta Yazı</vt:lpstr>
      <vt:lpstr>RIDDLES </vt:lpstr>
      <vt:lpstr>RIDDLE(1)</vt:lpstr>
      <vt:lpstr>RIDDLE(2)</vt:lpstr>
      <vt:lpstr>RIDDLE(3)</vt:lpstr>
      <vt:lpstr>RIDDLE(4)</vt:lpstr>
      <vt:lpstr>RIDDLE(5)</vt:lpstr>
      <vt:lpstr>RIDDLE(6)</vt:lpstr>
      <vt:lpstr>RIDDLE(7)</vt:lpstr>
      <vt:lpstr>RIDDLE(8)</vt:lpstr>
      <vt:lpstr>RIDDLE(9)</vt:lpstr>
      <vt:lpstr>RIDDLE(10)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RİDDLES</dc:title>
  <dc:creator>User</dc:creator>
  <cp:lastModifiedBy>GAZİEMİR MD</cp:lastModifiedBy>
  <cp:revision>18</cp:revision>
  <dcterms:created xsi:type="dcterms:W3CDTF">2020-02-11T16:58:41Z</dcterms:created>
  <dcterms:modified xsi:type="dcterms:W3CDTF">2020-02-26T06:53:06Z</dcterms:modified>
</cp:coreProperties>
</file>