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C273BE9-C46B-4FA9-962C-D73C4B2E6F5B}" type="datetimeFigureOut">
              <a:rPr lang="hr-HR" smtClean="0"/>
              <a:t>20.2.2020.</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B8BDFEE6-7235-4359-A76B-93793865C14D}" type="slidenum">
              <a:rPr lang="hr-HR" smtClean="0"/>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40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C273BE9-C46B-4FA9-962C-D73C4B2E6F5B}" type="datetimeFigureOut">
              <a:rPr lang="hr-HR" smtClean="0"/>
              <a:t>20.2.2020.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BDFEE6-7235-4359-A76B-93793865C14D}" type="slidenum">
              <a:rPr lang="hr-HR" smtClean="0"/>
              <a:t>‹#›</a:t>
            </a:fld>
            <a:endParaRPr lang="hr-HR"/>
          </a:p>
        </p:txBody>
      </p:sp>
    </p:spTree>
    <p:extLst>
      <p:ext uri="{BB962C8B-B14F-4D97-AF65-F5344CB8AC3E}">
        <p14:creationId xmlns:p14="http://schemas.microsoft.com/office/powerpoint/2010/main" val="249307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t>20.2.2020.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979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t>20.2.2020.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17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t>20.2.2020.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t>‹#›</a:t>
            </a:fld>
            <a:endParaRPr lang="hr-HR"/>
          </a:p>
        </p:txBody>
      </p:sp>
    </p:spTree>
    <p:extLst>
      <p:ext uri="{BB962C8B-B14F-4D97-AF65-F5344CB8AC3E}">
        <p14:creationId xmlns:p14="http://schemas.microsoft.com/office/powerpoint/2010/main" val="26315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t>20.2.2020.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977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t>20.2.2020.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254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273BE9-C46B-4FA9-962C-D73C4B2E6F5B}" type="datetimeFigureOut">
              <a:rPr lang="hr-HR" smtClean="0"/>
              <a:t>20.2.2020.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83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273BE9-C46B-4FA9-962C-D73C4B2E6F5B}" type="datetimeFigureOut">
              <a:rPr lang="hr-HR" smtClean="0"/>
              <a:t>20.2.2020.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37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273BE9-C46B-4FA9-962C-D73C4B2E6F5B}" type="datetimeFigureOut">
              <a:rPr lang="hr-HR" smtClean="0"/>
              <a:t>20.2.2020.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t>‹#›</a:t>
            </a:fld>
            <a:endParaRPr lang="hr-HR"/>
          </a:p>
        </p:txBody>
      </p:sp>
    </p:spTree>
    <p:extLst>
      <p:ext uri="{BB962C8B-B14F-4D97-AF65-F5344CB8AC3E}">
        <p14:creationId xmlns:p14="http://schemas.microsoft.com/office/powerpoint/2010/main" val="296782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t>20.2.2020.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273BE9-C46B-4FA9-962C-D73C4B2E6F5B}" type="datetimeFigureOut">
              <a:rPr lang="hr-HR" smtClean="0"/>
              <a:t>20.2.2020.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BDFEE6-7235-4359-A76B-93793865C14D}" type="slidenum">
              <a:rPr lang="hr-HR" smtClean="0"/>
              <a:t>‹#›</a:t>
            </a:fld>
            <a:endParaRPr lang="hr-HR"/>
          </a:p>
        </p:txBody>
      </p:sp>
    </p:spTree>
    <p:extLst>
      <p:ext uri="{BB962C8B-B14F-4D97-AF65-F5344CB8AC3E}">
        <p14:creationId xmlns:p14="http://schemas.microsoft.com/office/powerpoint/2010/main" val="371492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273BE9-C46B-4FA9-962C-D73C4B2E6F5B}" type="datetimeFigureOut">
              <a:rPr lang="hr-HR" smtClean="0"/>
              <a:t>20.2.2020.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8BDFEE6-7235-4359-A76B-93793865C14D}" type="slidenum">
              <a:rPr lang="hr-HR" smtClean="0"/>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90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273BE9-C46B-4FA9-962C-D73C4B2E6F5B}" type="datetimeFigureOut">
              <a:rPr lang="hr-HR" smtClean="0"/>
              <a:t>20.2.2020.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8BDFEE6-7235-4359-A76B-93793865C14D}"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73BE9-C46B-4FA9-962C-D73C4B2E6F5B}" type="datetimeFigureOut">
              <a:rPr lang="hr-HR" smtClean="0"/>
              <a:t>20.2.2020.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8BDFEE6-7235-4359-A76B-93793865C14D}" type="slidenum">
              <a:rPr lang="hr-HR" smtClean="0"/>
              <a:t>‹#›</a:t>
            </a:fld>
            <a:endParaRPr lang="hr-HR"/>
          </a:p>
        </p:txBody>
      </p:sp>
    </p:spTree>
    <p:extLst>
      <p:ext uri="{BB962C8B-B14F-4D97-AF65-F5344CB8AC3E}">
        <p14:creationId xmlns:p14="http://schemas.microsoft.com/office/powerpoint/2010/main" val="266418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C273BE9-C46B-4FA9-962C-D73C4B2E6F5B}" type="datetimeFigureOut">
              <a:rPr lang="hr-HR" smtClean="0"/>
              <a:t>20.2.2020.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BDFEE6-7235-4359-A76B-93793865C14D}" type="slidenum">
              <a:rPr lang="hr-HR" smtClean="0"/>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688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C273BE9-C46B-4FA9-962C-D73C4B2E6F5B}" type="datetimeFigureOut">
              <a:rPr lang="hr-HR" smtClean="0"/>
              <a:t>20.2.2020.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BDFEE6-7235-4359-A76B-93793865C14D}" type="slidenum">
              <a:rPr lang="hr-HR" smtClean="0"/>
              <a:t>‹#›</a:t>
            </a:fld>
            <a:endParaRPr lang="hr-HR"/>
          </a:p>
        </p:txBody>
      </p:sp>
    </p:spTree>
    <p:extLst>
      <p:ext uri="{BB962C8B-B14F-4D97-AF65-F5344CB8AC3E}">
        <p14:creationId xmlns:p14="http://schemas.microsoft.com/office/powerpoint/2010/main" val="198725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273BE9-C46B-4FA9-962C-D73C4B2E6F5B}" type="datetimeFigureOut">
              <a:rPr lang="hr-HR" smtClean="0"/>
              <a:t>20.2.2020.</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BDFEE6-7235-4359-A76B-93793865C14D}" type="slidenum">
              <a:rPr lang="hr-HR" smtClean="0"/>
              <a:t>‹#›</a:t>
            </a:fld>
            <a:endParaRPr lang="hr-HR"/>
          </a:p>
        </p:txBody>
      </p:sp>
    </p:spTree>
    <p:extLst>
      <p:ext uri="{BB962C8B-B14F-4D97-AF65-F5344CB8AC3E}">
        <p14:creationId xmlns:p14="http://schemas.microsoft.com/office/powerpoint/2010/main" val="32650893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026" y="559120"/>
            <a:ext cx="10382596" cy="5655088"/>
          </a:xfrm>
          <a:prstGeom prst="rect">
            <a:avLst/>
          </a:prstGeom>
        </p:spPr>
      </p:pic>
      <p:sp>
        <p:nvSpPr>
          <p:cNvPr id="3" name="Subtitle 2"/>
          <p:cNvSpPr>
            <a:spLocks noGrp="1"/>
          </p:cNvSpPr>
          <p:nvPr>
            <p:ph type="subTitle" idx="1"/>
          </p:nvPr>
        </p:nvSpPr>
        <p:spPr>
          <a:xfrm>
            <a:off x="1471353" y="1871130"/>
            <a:ext cx="8986057" cy="3473953"/>
          </a:xfrm>
        </p:spPr>
        <p:txBody>
          <a:bodyPr>
            <a:normAutofit lnSpcReduction="10000"/>
          </a:bodyPr>
          <a:lstStyle/>
          <a:p>
            <a:pPr algn="l"/>
            <a:r>
              <a:rPr lang="hr-HR" sz="8800" i="1" dirty="0" smtClean="0">
                <a:solidFill>
                  <a:schemeClr val="bg1"/>
                </a:solidFill>
                <a:latin typeface="Freestyle Script" panose="030804020302050B0404" pitchFamily="66" charset="0"/>
              </a:rPr>
              <a:t>Faith can move mountains</a:t>
            </a:r>
          </a:p>
          <a:p>
            <a:pPr algn="l"/>
            <a:r>
              <a:rPr lang="hr-HR" sz="2400" i="1" dirty="0" smtClean="0">
                <a:solidFill>
                  <a:schemeClr val="bg1"/>
                </a:solidFill>
                <a:latin typeface="Freestyle Script" panose="030804020302050B0404" pitchFamily="66" charset="0"/>
              </a:rPr>
              <a:t>                                                              </a:t>
            </a:r>
            <a:r>
              <a:rPr lang="hr-HR" sz="2400" i="1" dirty="0" smtClean="0">
                <a:solidFill>
                  <a:schemeClr val="bg1"/>
                </a:solidFill>
                <a:latin typeface="Wide Latin" panose="020A0A07050505020404" pitchFamily="18" charset="0"/>
                <a:cs typeface="Arial" panose="020B0604020202020204" pitchFamily="34" charset="0"/>
              </a:rPr>
              <a:t>Matthew</a:t>
            </a:r>
            <a:r>
              <a:rPr lang="hr-HR" sz="2400" i="1" dirty="0" smtClean="0">
                <a:solidFill>
                  <a:schemeClr val="bg1"/>
                </a:solidFill>
                <a:latin typeface="Wide Latin" panose="020A0A07050505020404" pitchFamily="18" charset="0"/>
              </a:rPr>
              <a:t>   17:20 </a:t>
            </a:r>
          </a:p>
          <a:p>
            <a:pPr algn="l"/>
            <a:r>
              <a:rPr lang="hr-HR" sz="4000" i="1" dirty="0" smtClean="0">
                <a:solidFill>
                  <a:schemeClr val="bg1"/>
                </a:solidFill>
                <a:latin typeface="Times New Roman" panose="02020603050405020304" pitchFamily="18" charset="0"/>
                <a:cs typeface="Times New Roman" panose="02020603050405020304" pitchFamily="18" charset="0"/>
              </a:rPr>
              <a:t>Have faith in God, nothing is impossible </a:t>
            </a:r>
          </a:p>
          <a:p>
            <a:pPr algn="l"/>
            <a:r>
              <a:rPr lang="hr-HR" sz="4000" i="1" dirty="0" smtClean="0">
                <a:solidFill>
                  <a:schemeClr val="bg1"/>
                </a:solidFill>
                <a:latin typeface="Times New Roman" panose="02020603050405020304" pitchFamily="18" charset="0"/>
                <a:cs typeface="Times New Roman" panose="02020603050405020304" pitchFamily="18" charset="0"/>
              </a:rPr>
              <a:t> when our faith is in God!</a:t>
            </a:r>
          </a:p>
          <a:p>
            <a:pPr algn="l"/>
            <a:endParaRPr lang="hr-HR" sz="8800" i="1" dirty="0" smtClean="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1673942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25" y="426116"/>
            <a:ext cx="10058400" cy="5655088"/>
          </a:xfrm>
          <a:prstGeom prst="rect">
            <a:avLst/>
          </a:prstGeom>
        </p:spPr>
      </p:pic>
      <p:sp>
        <p:nvSpPr>
          <p:cNvPr id="3" name="Subtitle 2"/>
          <p:cNvSpPr>
            <a:spLocks noGrp="1"/>
          </p:cNvSpPr>
          <p:nvPr>
            <p:ph type="subTitle" idx="1"/>
          </p:nvPr>
        </p:nvSpPr>
        <p:spPr>
          <a:xfrm>
            <a:off x="1679171" y="540327"/>
            <a:ext cx="9019309" cy="5278582"/>
          </a:xfrm>
        </p:spPr>
        <p:txBody>
          <a:bodyPr/>
          <a:lstStyle/>
          <a:p>
            <a:pPr lvl="0" algn="l">
              <a:buClr>
                <a:srgbClr val="83992A"/>
              </a:buClr>
            </a:pPr>
            <a:r>
              <a:rPr lang="hr-HR" sz="9600" i="1" dirty="0">
                <a:solidFill>
                  <a:prstClr val="white"/>
                </a:solidFill>
                <a:latin typeface="Freestyle Script" panose="030804020302050B0404" pitchFamily="66" charset="0"/>
              </a:rPr>
              <a:t>I will praise the Lord with my whole </a:t>
            </a:r>
            <a:r>
              <a:rPr lang="hr-HR" sz="9600" i="1" dirty="0" smtClean="0">
                <a:solidFill>
                  <a:prstClr val="white"/>
                </a:solidFill>
                <a:latin typeface="Freestyle Script" panose="030804020302050B0404" pitchFamily="66" charset="0"/>
              </a:rPr>
              <a:t>heart   </a:t>
            </a:r>
            <a:r>
              <a:rPr lang="hr-HR" sz="2400" i="1" dirty="0" smtClean="0">
                <a:solidFill>
                  <a:prstClr val="white"/>
                </a:solidFill>
                <a:latin typeface="Wide Latin" panose="020A0A07050505020404" pitchFamily="18" charset="0"/>
              </a:rPr>
              <a:t>psalm 111:1</a:t>
            </a:r>
          </a:p>
          <a:p>
            <a:pPr lvl="0" algn="l">
              <a:buClr>
                <a:srgbClr val="83992A"/>
              </a:buClr>
            </a:pPr>
            <a:r>
              <a:rPr lang="hr-HR" sz="4000" dirty="0" smtClean="0">
                <a:solidFill>
                  <a:prstClr val="white"/>
                </a:solidFill>
                <a:latin typeface="Times New Roman" panose="02020603050405020304" pitchFamily="18" charset="0"/>
                <a:cs typeface="Times New Roman" panose="02020603050405020304" pitchFamily="18" charset="0"/>
              </a:rPr>
              <a:t>My heart is full of happines and joy</a:t>
            </a:r>
          </a:p>
          <a:p>
            <a:pPr lvl="0" algn="l">
              <a:buClr>
                <a:srgbClr val="83992A"/>
              </a:buClr>
            </a:pPr>
            <a:r>
              <a:rPr lang="hr-HR" sz="4000" dirty="0">
                <a:solidFill>
                  <a:prstClr val="white"/>
                </a:solidFill>
                <a:latin typeface="Times New Roman" panose="02020603050405020304" pitchFamily="18" charset="0"/>
                <a:cs typeface="Times New Roman" panose="02020603050405020304" pitchFamily="18" charset="0"/>
              </a:rPr>
              <a:t>f</a:t>
            </a:r>
            <a:r>
              <a:rPr lang="hr-HR" sz="4000" dirty="0" smtClean="0">
                <a:solidFill>
                  <a:prstClr val="white"/>
                </a:solidFill>
                <a:latin typeface="Times New Roman" panose="02020603050405020304" pitchFamily="18" charset="0"/>
                <a:cs typeface="Times New Roman" panose="02020603050405020304" pitchFamily="18" charset="0"/>
              </a:rPr>
              <a:t>or the love of God!</a:t>
            </a:r>
            <a:endParaRPr lang="hr-HR" sz="4000" dirty="0">
              <a:solidFill>
                <a:prstClr val="white"/>
              </a:solidFill>
              <a:latin typeface="Times New Roman" panose="02020603050405020304" pitchFamily="18" charset="0"/>
              <a:cs typeface="Times New Roman" panose="02020603050405020304" pitchFamily="18" charset="0"/>
            </a:endParaRPr>
          </a:p>
          <a:p>
            <a:pPr algn="l"/>
            <a:endParaRPr lang="hr-HR" dirty="0" smtClean="0"/>
          </a:p>
        </p:txBody>
      </p:sp>
    </p:spTree>
    <p:extLst>
      <p:ext uri="{BB962C8B-B14F-4D97-AF65-F5344CB8AC3E}">
        <p14:creationId xmlns:p14="http://schemas.microsoft.com/office/powerpoint/2010/main" val="707602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3191320"/>
          </a:xfrm>
        </p:spPr>
        <p:txBody>
          <a:bodyPr/>
          <a:lstStyle/>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589" y="680810"/>
            <a:ext cx="10058400" cy="5655088"/>
          </a:xfrm>
          <a:prstGeom prst="rect">
            <a:avLst/>
          </a:prstGeom>
        </p:spPr>
      </p:pic>
      <p:sp>
        <p:nvSpPr>
          <p:cNvPr id="3" name="Subtitle 2"/>
          <p:cNvSpPr>
            <a:spLocks noGrp="1"/>
          </p:cNvSpPr>
          <p:nvPr>
            <p:ph type="subTitle" idx="1"/>
          </p:nvPr>
        </p:nvSpPr>
        <p:spPr>
          <a:xfrm>
            <a:off x="1704109" y="789709"/>
            <a:ext cx="9202189" cy="5237018"/>
          </a:xfrm>
        </p:spPr>
        <p:txBody>
          <a:bodyPr>
            <a:normAutofit/>
          </a:bodyPr>
          <a:lstStyle/>
          <a:p>
            <a:pPr algn="l"/>
            <a:r>
              <a:rPr lang="hr-HR" sz="8000" i="1" dirty="0" smtClean="0">
                <a:solidFill>
                  <a:schemeClr val="bg1"/>
                </a:solidFill>
                <a:latin typeface="Freestyle Script" panose="030804020302050B0404" pitchFamily="66" charset="0"/>
              </a:rPr>
              <a:t>When the time is right</a:t>
            </a:r>
          </a:p>
          <a:p>
            <a:pPr algn="l"/>
            <a:r>
              <a:rPr lang="hr-HR" sz="8000" i="1" dirty="0" smtClean="0">
                <a:solidFill>
                  <a:schemeClr val="bg1"/>
                </a:solidFill>
                <a:latin typeface="Freestyle Script" panose="030804020302050B0404" pitchFamily="66" charset="0"/>
              </a:rPr>
              <a:t>I, the Lord, will make it happen</a:t>
            </a:r>
          </a:p>
          <a:p>
            <a:pPr algn="l"/>
            <a:r>
              <a:rPr lang="hr-HR" sz="1400" i="1" dirty="0">
                <a:solidFill>
                  <a:schemeClr val="bg1"/>
                </a:solidFill>
                <a:latin typeface="Freestyle Script" panose="030804020302050B0404" pitchFamily="66" charset="0"/>
              </a:rPr>
              <a:t> </a:t>
            </a:r>
            <a:r>
              <a:rPr lang="hr-HR" sz="1400" i="1" dirty="0" smtClean="0">
                <a:solidFill>
                  <a:schemeClr val="bg1"/>
                </a:solidFill>
                <a:latin typeface="Freestyle Script" panose="030804020302050B0404" pitchFamily="66" charset="0"/>
              </a:rPr>
              <a:t>            </a:t>
            </a:r>
            <a:r>
              <a:rPr lang="hr-HR" sz="2400" i="1" dirty="0" smtClean="0">
                <a:solidFill>
                  <a:schemeClr val="bg1"/>
                </a:solidFill>
                <a:latin typeface="Wide Latin" panose="020A0A07050505020404" pitchFamily="18" charset="0"/>
              </a:rPr>
              <a:t>                                                       Isaiah 60:20</a:t>
            </a:r>
          </a:p>
          <a:p>
            <a:pPr algn="l"/>
            <a:r>
              <a:rPr lang="hr-HR" sz="3600" dirty="0" smtClean="0">
                <a:solidFill>
                  <a:schemeClr val="bg1"/>
                </a:solidFill>
                <a:latin typeface="Times New Roman" panose="02020603050405020304" pitchFamily="18" charset="0"/>
                <a:cs typeface="Times New Roman" panose="02020603050405020304" pitchFamily="18" charset="0"/>
              </a:rPr>
              <a:t>When we remain hopeful, despite our waiting, God reward us with renewed strenght!</a:t>
            </a: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a:p>
            <a:pPr algn="l"/>
            <a:endParaRPr lang="hr-HR" sz="2400" i="1" dirty="0">
              <a:solidFill>
                <a:schemeClr val="bg1"/>
              </a:solidFill>
              <a:latin typeface="Wide Latin" panose="020A0A07050505020404" pitchFamily="18" charset="0"/>
            </a:endParaRPr>
          </a:p>
          <a:p>
            <a:pPr algn="l"/>
            <a:endParaRPr lang="hr-HR" sz="2400" i="1" dirty="0" smtClean="0">
              <a:solidFill>
                <a:schemeClr val="bg1"/>
              </a:solidFill>
              <a:latin typeface="Wide Latin" panose="020A0A07050505020404" pitchFamily="18" charset="0"/>
            </a:endParaRPr>
          </a:p>
        </p:txBody>
      </p:sp>
    </p:spTree>
    <p:extLst>
      <p:ext uri="{BB962C8B-B14F-4D97-AF65-F5344CB8AC3E}">
        <p14:creationId xmlns:p14="http://schemas.microsoft.com/office/powerpoint/2010/main" val="521313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402" y="642248"/>
            <a:ext cx="10058400" cy="5655088"/>
          </a:xfrm>
          <a:prstGeom prst="rect">
            <a:avLst/>
          </a:prstGeom>
        </p:spPr>
      </p:pic>
      <p:sp>
        <p:nvSpPr>
          <p:cNvPr id="3" name="Subtitle 2"/>
          <p:cNvSpPr>
            <a:spLocks noGrp="1"/>
          </p:cNvSpPr>
          <p:nvPr>
            <p:ph type="subTitle" idx="1"/>
          </p:nvPr>
        </p:nvSpPr>
        <p:spPr>
          <a:xfrm>
            <a:off x="1371600" y="822960"/>
            <a:ext cx="9268691" cy="5195455"/>
          </a:xfrm>
        </p:spPr>
        <p:txBody>
          <a:bodyPr>
            <a:normAutofit fontScale="85000" lnSpcReduction="10000"/>
          </a:bodyPr>
          <a:lstStyle/>
          <a:p>
            <a:pPr algn="l"/>
            <a:endParaRPr lang="hr-HR" sz="8000" i="1" dirty="0">
              <a:solidFill>
                <a:schemeClr val="bg1"/>
              </a:solidFill>
              <a:latin typeface="Freestyle Script" panose="030804020302050B0404" pitchFamily="66" charset="0"/>
            </a:endParaRPr>
          </a:p>
          <a:p>
            <a:pPr algn="l"/>
            <a:r>
              <a:rPr lang="hr-HR" sz="9400" i="1" dirty="0" smtClean="0">
                <a:solidFill>
                  <a:schemeClr val="bg1"/>
                </a:solidFill>
                <a:latin typeface="Freestyle Script" panose="030804020302050B0404" pitchFamily="66" charset="0"/>
              </a:rPr>
              <a:t>God is with you wherever you go </a:t>
            </a:r>
          </a:p>
          <a:p>
            <a:pPr algn="l"/>
            <a:r>
              <a:rPr lang="hr-HR" sz="2400" i="1" dirty="0" smtClean="0">
                <a:solidFill>
                  <a:schemeClr val="bg1"/>
                </a:solidFill>
                <a:latin typeface="Wide Latin" panose="020A0A07050505020404" pitchFamily="18" charset="0"/>
              </a:rPr>
              <a:t>                                                                                   Joshua 1:9</a:t>
            </a:r>
            <a:endParaRPr lang="hr-HR" sz="2800" i="1" dirty="0">
              <a:solidFill>
                <a:schemeClr val="bg1"/>
              </a:solidFill>
              <a:latin typeface="Wide Latin" panose="020A0A07050505020404" pitchFamily="18" charset="0"/>
            </a:endParaRPr>
          </a:p>
          <a:p>
            <a:pPr algn="l"/>
            <a:r>
              <a:rPr lang="hr-HR" sz="4700" dirty="0" smtClean="0">
                <a:solidFill>
                  <a:schemeClr val="bg1"/>
                </a:solidFill>
                <a:latin typeface="Times New Roman" panose="02020603050405020304" pitchFamily="18" charset="0"/>
                <a:cs typeface="Times New Roman" panose="02020603050405020304" pitchFamily="18" charset="0"/>
              </a:rPr>
              <a:t>God promises in his word over and over again, that He is always present in our lives.</a:t>
            </a:r>
            <a:endParaRPr lang="hr-HR" sz="2400" i="1" dirty="0">
              <a:solidFill>
                <a:schemeClr val="bg1"/>
              </a:solidFill>
              <a:latin typeface="Wide Latin" panose="020A0A07050505020404" pitchFamily="18" charset="0"/>
            </a:endParaRPr>
          </a:p>
          <a:p>
            <a:pPr algn="l"/>
            <a:r>
              <a:rPr lang="hr-HR" sz="2400" i="1" dirty="0" smtClean="0">
                <a:solidFill>
                  <a:schemeClr val="bg1"/>
                </a:solidFill>
                <a:latin typeface="Wide Latin" panose="020A0A07050505020404" pitchFamily="18" charset="0"/>
              </a:rPr>
              <a:t>                                                </a:t>
            </a:r>
          </a:p>
        </p:txBody>
      </p:sp>
    </p:spTree>
    <p:extLst>
      <p:ext uri="{BB962C8B-B14F-4D97-AF65-F5344CB8AC3E}">
        <p14:creationId xmlns:p14="http://schemas.microsoft.com/office/powerpoint/2010/main" val="235545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965" y="559120"/>
            <a:ext cx="10058400" cy="5655088"/>
          </a:xfrm>
          <a:prstGeom prst="rect">
            <a:avLst/>
          </a:prstGeom>
        </p:spPr>
      </p:pic>
      <p:sp>
        <p:nvSpPr>
          <p:cNvPr id="3" name="Subtitle 2"/>
          <p:cNvSpPr>
            <a:spLocks noGrp="1"/>
          </p:cNvSpPr>
          <p:nvPr>
            <p:ph type="subTitle" idx="1"/>
          </p:nvPr>
        </p:nvSpPr>
        <p:spPr>
          <a:xfrm>
            <a:off x="1337733" y="1007531"/>
            <a:ext cx="9245600" cy="4919136"/>
          </a:xfrm>
        </p:spPr>
        <p:txBody>
          <a:bodyPr>
            <a:normAutofit/>
          </a:bodyPr>
          <a:lstStyle/>
          <a:p>
            <a:pPr algn="l"/>
            <a:r>
              <a:rPr lang="hr-HR" sz="8800" i="1" dirty="0" smtClean="0">
                <a:solidFill>
                  <a:schemeClr val="bg1"/>
                </a:solidFill>
                <a:latin typeface="Freestyle Script" panose="030804020302050B0404" pitchFamily="66" charset="0"/>
              </a:rPr>
              <a:t>He first loved us</a:t>
            </a:r>
            <a:endParaRPr lang="hr-HR" sz="2400" i="1" dirty="0" smtClean="0">
              <a:solidFill>
                <a:schemeClr val="bg1"/>
              </a:solidFill>
              <a:latin typeface="Wide Latin" panose="020A0A07050505020404" pitchFamily="18" charset="0"/>
            </a:endParaRPr>
          </a:p>
          <a:p>
            <a:pPr algn="l"/>
            <a:r>
              <a:rPr lang="hr-HR" sz="2400" i="1" dirty="0">
                <a:solidFill>
                  <a:schemeClr val="bg1"/>
                </a:solidFill>
                <a:latin typeface="Wide Latin" panose="020A0A07050505020404" pitchFamily="18" charset="0"/>
              </a:rPr>
              <a:t> </a:t>
            </a:r>
            <a:r>
              <a:rPr lang="hr-HR" sz="2400" i="1" dirty="0" smtClean="0">
                <a:solidFill>
                  <a:schemeClr val="bg1"/>
                </a:solidFill>
                <a:latin typeface="Wide Latin" panose="020A0A07050505020404" pitchFamily="18" charset="0"/>
              </a:rPr>
              <a:t>                                                         John 4:19</a:t>
            </a:r>
            <a:endParaRPr lang="hr-HR" sz="4000" i="1" dirty="0" smtClean="0">
              <a:solidFill>
                <a:schemeClr val="bg1"/>
              </a:solidFill>
              <a:latin typeface="Times New Roman" panose="02020603050405020304" pitchFamily="18" charset="0"/>
              <a:cs typeface="Times New Roman" panose="02020603050405020304" pitchFamily="18" charset="0"/>
            </a:endParaRPr>
          </a:p>
          <a:p>
            <a:pPr algn="l"/>
            <a:endParaRPr lang="hr-HR" sz="3600" dirty="0" smtClean="0">
              <a:solidFill>
                <a:schemeClr val="bg1"/>
              </a:solidFill>
              <a:latin typeface="Times New Roman" panose="02020603050405020304" pitchFamily="18" charset="0"/>
              <a:cs typeface="Times New Roman" panose="02020603050405020304" pitchFamily="18" charset="0"/>
            </a:endParaRPr>
          </a:p>
          <a:p>
            <a:pPr algn="l"/>
            <a:r>
              <a:rPr lang="hr-HR" sz="3600" dirty="0" smtClean="0">
                <a:solidFill>
                  <a:schemeClr val="bg1"/>
                </a:solidFill>
                <a:latin typeface="Times New Roman" panose="02020603050405020304" pitchFamily="18" charset="0"/>
                <a:cs typeface="Times New Roman" panose="02020603050405020304" pitchFamily="18" charset="0"/>
              </a:rPr>
              <a:t>God loved us first and His love for us opens our hearts and gives us an example of how to love others. He loves us unconditionally!</a:t>
            </a:r>
            <a:endParaRPr lang="hr-HR"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818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32" y="559120"/>
            <a:ext cx="10058400" cy="5655088"/>
          </a:xfrm>
          <a:prstGeom prst="rect">
            <a:avLst/>
          </a:prstGeom>
        </p:spPr>
      </p:pic>
      <p:sp>
        <p:nvSpPr>
          <p:cNvPr id="3" name="Subtitle 2"/>
          <p:cNvSpPr>
            <a:spLocks noGrp="1"/>
          </p:cNvSpPr>
          <p:nvPr>
            <p:ph type="subTitle" idx="1"/>
          </p:nvPr>
        </p:nvSpPr>
        <p:spPr>
          <a:xfrm>
            <a:off x="1504604" y="831273"/>
            <a:ext cx="9127374" cy="4912822"/>
          </a:xfrm>
        </p:spPr>
        <p:txBody>
          <a:bodyPr>
            <a:normAutofit fontScale="77500" lnSpcReduction="20000"/>
          </a:bodyPr>
          <a:lstStyle/>
          <a:p>
            <a:pPr algn="l"/>
            <a:endParaRPr lang="hr-HR" sz="8800" i="1" dirty="0" smtClean="0">
              <a:solidFill>
                <a:schemeClr val="bg1"/>
              </a:solidFill>
              <a:latin typeface="Freestyle Script" panose="030804020302050B0404" pitchFamily="66" charset="0"/>
            </a:endParaRPr>
          </a:p>
          <a:p>
            <a:pPr algn="l"/>
            <a:r>
              <a:rPr lang="hr-HR" sz="10400" i="1" dirty="0" smtClean="0">
                <a:solidFill>
                  <a:schemeClr val="bg1"/>
                </a:solidFill>
                <a:latin typeface="Freestyle Script" panose="030804020302050B0404" pitchFamily="66" charset="0"/>
              </a:rPr>
              <a:t>Every good and perfect gift is              from above         </a:t>
            </a:r>
            <a:r>
              <a:rPr lang="hr-HR" sz="2400" i="1" dirty="0" smtClean="0">
                <a:solidFill>
                  <a:schemeClr val="bg1"/>
                </a:solidFill>
                <a:latin typeface="Wide Latin" panose="020A0A07050505020404" pitchFamily="18" charset="0"/>
              </a:rPr>
              <a:t>James 1:17</a:t>
            </a:r>
            <a:endParaRPr lang="hr-HR" sz="4300" i="1" dirty="0" smtClean="0">
              <a:solidFill>
                <a:schemeClr val="bg1"/>
              </a:solidFill>
              <a:latin typeface="Times New Roman" panose="02020603050405020304" pitchFamily="18" charset="0"/>
              <a:cs typeface="Times New Roman" panose="02020603050405020304" pitchFamily="18" charset="0"/>
            </a:endParaRPr>
          </a:p>
          <a:p>
            <a:pPr algn="l"/>
            <a:r>
              <a:rPr lang="hr-HR" sz="4000" dirty="0" smtClean="0">
                <a:solidFill>
                  <a:schemeClr val="bg1"/>
                </a:solidFill>
                <a:latin typeface="Times New Roman" panose="02020603050405020304" pitchFamily="18" charset="0"/>
                <a:cs typeface="Times New Roman" panose="02020603050405020304" pitchFamily="18" charset="0"/>
              </a:rPr>
              <a:t>Notice all good in your life and thank Him</a:t>
            </a:r>
            <a:r>
              <a:rPr lang="hr-HR" sz="4000" i="1" dirty="0" smtClean="0">
                <a:solidFill>
                  <a:schemeClr val="bg1"/>
                </a:solidFill>
                <a:latin typeface="Times New Roman" panose="02020603050405020304" pitchFamily="18" charset="0"/>
                <a:cs typeface="Times New Roman" panose="02020603050405020304" pitchFamily="18" charset="0"/>
              </a:rPr>
              <a:t>, </a:t>
            </a:r>
            <a:r>
              <a:rPr lang="hr-HR" sz="4000" dirty="0" smtClean="0">
                <a:solidFill>
                  <a:schemeClr val="bg1"/>
                </a:solidFill>
                <a:latin typeface="Times New Roman" panose="02020603050405020304" pitchFamily="18" charset="0"/>
                <a:cs typeface="Times New Roman" panose="02020603050405020304" pitchFamily="18" charset="0"/>
              </a:rPr>
              <a:t>because all good comes from God!</a:t>
            </a:r>
            <a:r>
              <a:rPr lang="hr-HR" sz="8800" i="1" dirty="0" smtClean="0">
                <a:solidFill>
                  <a:schemeClr val="bg1"/>
                </a:solidFill>
                <a:latin typeface="Freestyle Script" panose="030804020302050B0404" pitchFamily="66" charset="0"/>
              </a:rPr>
              <a:t>        </a:t>
            </a:r>
          </a:p>
          <a:p>
            <a:pPr algn="l"/>
            <a:endParaRPr lang="hr-HR" sz="8800" i="1" dirty="0" smtClean="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1633138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46" y="691628"/>
            <a:ext cx="10058400" cy="5655088"/>
          </a:xfrm>
          <a:prstGeom prst="rect">
            <a:avLst/>
          </a:prstGeom>
        </p:spPr>
      </p:pic>
      <p:sp>
        <p:nvSpPr>
          <p:cNvPr id="3" name="Subtitle 2"/>
          <p:cNvSpPr>
            <a:spLocks noGrp="1"/>
          </p:cNvSpPr>
          <p:nvPr>
            <p:ph type="subTitle" idx="1"/>
          </p:nvPr>
        </p:nvSpPr>
        <p:spPr>
          <a:xfrm>
            <a:off x="1712422" y="914400"/>
            <a:ext cx="8869680" cy="4788131"/>
          </a:xfrm>
        </p:spPr>
        <p:txBody>
          <a:bodyPr>
            <a:normAutofit/>
          </a:bodyPr>
          <a:lstStyle/>
          <a:p>
            <a:pPr algn="l"/>
            <a:r>
              <a:rPr lang="hr-HR" sz="8800" i="1" dirty="0" smtClean="0">
                <a:solidFill>
                  <a:schemeClr val="bg1"/>
                </a:solidFill>
                <a:latin typeface="Freestyle Script" panose="030804020302050B0404" pitchFamily="66" charset="0"/>
              </a:rPr>
              <a:t>Belive without seeing</a:t>
            </a:r>
            <a:endParaRPr lang="hr-HR" sz="2400" i="1" dirty="0" smtClean="0">
              <a:solidFill>
                <a:schemeClr val="bg1"/>
              </a:solidFill>
              <a:latin typeface="Wide Latin" panose="020A0A07050505020404" pitchFamily="18" charset="0"/>
            </a:endParaRPr>
          </a:p>
          <a:p>
            <a:pPr algn="l"/>
            <a:r>
              <a:rPr lang="hr-HR" sz="2400" i="1" dirty="0">
                <a:solidFill>
                  <a:schemeClr val="bg1"/>
                </a:solidFill>
                <a:latin typeface="Wide Latin" panose="020A0A07050505020404" pitchFamily="18" charset="0"/>
              </a:rPr>
              <a:t> </a:t>
            </a:r>
            <a:r>
              <a:rPr lang="hr-HR" sz="2400" i="1" dirty="0" smtClean="0">
                <a:solidFill>
                  <a:schemeClr val="bg1"/>
                </a:solidFill>
                <a:latin typeface="Wide Latin" panose="020A0A07050505020404" pitchFamily="18" charset="0"/>
              </a:rPr>
              <a:t>                                                           John 20:29</a:t>
            </a:r>
          </a:p>
          <a:p>
            <a:pPr algn="l"/>
            <a:endParaRPr lang="hr-HR" sz="4000" i="1" dirty="0">
              <a:solidFill>
                <a:schemeClr val="bg1"/>
              </a:solidFill>
              <a:latin typeface="Times New Roman" panose="02020603050405020304" pitchFamily="18" charset="0"/>
              <a:cs typeface="Times New Roman" panose="02020603050405020304" pitchFamily="18" charset="0"/>
            </a:endParaRPr>
          </a:p>
          <a:p>
            <a:pPr algn="l"/>
            <a:r>
              <a:rPr lang="hr-HR" sz="4000" dirty="0" smtClean="0">
                <a:solidFill>
                  <a:schemeClr val="bg1"/>
                </a:solidFill>
                <a:latin typeface="Times New Roman" panose="02020603050405020304" pitchFamily="18" charset="0"/>
                <a:cs typeface="Times New Roman" panose="02020603050405020304" pitchFamily="18" charset="0"/>
              </a:rPr>
              <a:t>Jesus loves us unconditionally! He takes care of us and blesses us with his goodness! We only need to belive!</a:t>
            </a:r>
            <a:endParaRPr lang="hr-HR"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553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888" y="1904770"/>
            <a:ext cx="9601196" cy="1303867"/>
          </a:xfrm>
        </p:spPr>
        <p:txBody>
          <a:bodyPr>
            <a:noAutofit/>
          </a:bodyPr>
          <a:lstStyle/>
          <a:p>
            <a:r>
              <a:rPr lang="hr-HR" sz="2800" dirty="0">
                <a:solidFill>
                  <a:srgbClr val="000000"/>
                </a:solidFill>
                <a:cs typeface="Calibri"/>
              </a:rPr>
              <a:t>Motivating the learning engine to increase student's school, professional and social success and reduce absenteeism</a:t>
            </a:r>
            <a:br>
              <a:rPr lang="hr-HR" sz="2800" dirty="0">
                <a:solidFill>
                  <a:srgbClr val="000000"/>
                </a:solidFill>
                <a:cs typeface="Calibri"/>
              </a:rPr>
            </a:br>
            <a:endParaRPr lang="hr-HR" sz="2800" dirty="0"/>
          </a:p>
        </p:txBody>
      </p:sp>
      <p:sp>
        <p:nvSpPr>
          <p:cNvPr id="4" name="Content Placeholder 3"/>
          <p:cNvSpPr>
            <a:spLocks noGrp="1"/>
          </p:cNvSpPr>
          <p:nvPr>
            <p:ph sz="half" idx="2"/>
          </p:nvPr>
        </p:nvSpPr>
        <p:spPr>
          <a:xfrm>
            <a:off x="807308" y="5296930"/>
            <a:ext cx="10686861" cy="848497"/>
          </a:xfrm>
        </p:spPr>
        <p:txBody>
          <a:bodyPr>
            <a:normAutofit/>
          </a:bodyPr>
          <a:lstStyle/>
          <a:p>
            <a:r>
              <a:rPr lang="hr-HR" sz="1100" dirty="0"/>
              <a:t>All rights reserved. No part of this publication may be reproduced, in any form or any means, without persmission in writing form the author.</a:t>
            </a:r>
          </a:p>
          <a:p>
            <a:r>
              <a:rPr lang="hr-HR" sz="1100" dirty="0"/>
              <a:t>„The European Comission is not responsible for any uploaded or submittes content. The content reflects the views only of the European Comission cannot be held responsible for any use which may be made of the information contained therein”</a:t>
            </a:r>
          </a:p>
          <a:p>
            <a:endParaRPr lang="hr-HR" sz="1100" dirty="0"/>
          </a:p>
        </p:txBody>
      </p:sp>
      <p:sp>
        <p:nvSpPr>
          <p:cNvPr id="5" name="Content Placeholder 4"/>
          <p:cNvSpPr>
            <a:spLocks noGrp="1"/>
          </p:cNvSpPr>
          <p:nvPr>
            <p:ph sz="half" idx="1"/>
          </p:nvPr>
        </p:nvSpPr>
        <p:spPr>
          <a:xfrm>
            <a:off x="1161535" y="3665838"/>
            <a:ext cx="9662984" cy="1392194"/>
          </a:xfrm>
        </p:spPr>
        <p:txBody>
          <a:bodyPr>
            <a:normAutofit/>
          </a:bodyPr>
          <a:lstStyle/>
          <a:p>
            <a:r>
              <a:rPr lang="hr-HR" dirty="0" smtClean="0"/>
              <a:t>Author: Stjepan Rupčić</a:t>
            </a:r>
          </a:p>
          <a:p>
            <a:r>
              <a:rPr lang="hr-HR" dirty="0" smtClean="0"/>
              <a:t>Construction and Geodesy Vocational School Osijek, Croatia</a:t>
            </a:r>
            <a:endParaRPr lang="hr-H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8356" y="268686"/>
            <a:ext cx="1499288" cy="21228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23" y="684369"/>
            <a:ext cx="2041439" cy="5832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19" y="700354"/>
            <a:ext cx="1419740" cy="567283"/>
          </a:xfrm>
          <a:prstGeom prst="rect">
            <a:avLst/>
          </a:prstGeom>
        </p:spPr>
      </p:pic>
    </p:spTree>
    <p:extLst>
      <p:ext uri="{BB962C8B-B14F-4D97-AF65-F5344CB8AC3E}">
        <p14:creationId xmlns:p14="http://schemas.microsoft.com/office/powerpoint/2010/main" val="16125820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206</TotalTime>
  <Words>298</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Freestyle Script</vt:lpstr>
      <vt:lpstr>Garamond</vt:lpstr>
      <vt:lpstr>Times New Roman</vt:lpstr>
      <vt:lpstr>Wide Latin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Motivating the learning engine to increase student's school, professional and social success and reduce absenteeism </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Stjepan</dc:creator>
  <cp:lastModifiedBy>Sanja Vukelic</cp:lastModifiedBy>
  <cp:revision>20</cp:revision>
  <dcterms:created xsi:type="dcterms:W3CDTF">2020-02-19T15:06:57Z</dcterms:created>
  <dcterms:modified xsi:type="dcterms:W3CDTF">2020-02-20T20:04:35Z</dcterms:modified>
</cp:coreProperties>
</file>