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7" r:id="rId3"/>
    <p:sldId id="263" r:id="rId4"/>
    <p:sldId id="259" r:id="rId5"/>
    <p:sldId id="264" r:id="rId6"/>
    <p:sldId id="261" r:id="rId7"/>
    <p:sldId id="265" r:id="rId8"/>
    <p:sldId id="269" r:id="rId9"/>
    <p:sldId id="266" r:id="rId10"/>
    <p:sldId id="268" r:id="rId11"/>
    <p:sldId id="271" r:id="rId12"/>
    <p:sldId id="273" r:id="rId13"/>
    <p:sldId id="274" r:id="rId14"/>
    <p:sldId id="276" r:id="rId15"/>
    <p:sldId id="277" r:id="rId16"/>
    <p:sldId id="279" r:id="rId17"/>
    <p:sldId id="280" r:id="rId18"/>
    <p:sldId id="283" r:id="rId19"/>
    <p:sldId id="282" r:id="rId20"/>
    <p:sldId id="286" r:id="rId21"/>
    <p:sldId id="285" r:id="rId22"/>
    <p:sldId id="288" r:id="rId23"/>
    <p:sldId id="29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7 Oval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9 Dikdörtgen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5 Dikdörtgen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7 Dikdörtgen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14 Dikdörtgen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930362" y="2854533"/>
            <a:ext cx="9440285" cy="1904044"/>
          </a:xfrm>
        </p:spPr>
        <p:txBody>
          <a:bodyPr>
            <a:normAutofit/>
          </a:bodyPr>
          <a:lstStyle/>
          <a:p>
            <a:pPr algn="ctr"/>
            <a:r>
              <a:rPr lang="tr-TR" sz="4800" dirty="0" smtClean="0"/>
              <a:t>HOW SHOULD THE STUDENT OF THE FUTURE BE ?</a:t>
            </a:r>
            <a:endParaRPr lang="tr-TR" sz="4800" dirty="0"/>
          </a:p>
        </p:txBody>
      </p:sp>
      <p:pic>
        <p:nvPicPr>
          <p:cNvPr id="3" name="Picture 2" descr="C:\Users\FirdevsPc\Desktop\indi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35924" y="57665"/>
            <a:ext cx="3000703" cy="1061819"/>
          </a:xfrm>
          <a:prstGeom prst="rect">
            <a:avLst/>
          </a:prstGeom>
          <a:noFill/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81" y="57665"/>
            <a:ext cx="1241122" cy="175346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70" y="1468285"/>
            <a:ext cx="1628521" cy="165938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635029" y="1645468"/>
            <a:ext cx="334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ŞEHİT MUSTAFA YAMAN ANADOLU İMAMHATİP LİSESİ</a:t>
            </a:r>
            <a:endParaRPr lang="tr-TR" sz="1600" b="1" dirty="0"/>
          </a:p>
        </p:txBody>
      </p:sp>
      <p:sp>
        <p:nvSpPr>
          <p:cNvPr id="7" name="Metin Kutusu 2"/>
          <p:cNvSpPr txBox="1">
            <a:spLocks noChangeArrowheads="1"/>
          </p:cNvSpPr>
          <p:nvPr/>
        </p:nvSpPr>
        <p:spPr bwMode="auto">
          <a:xfrm>
            <a:off x="9028670" y="1231352"/>
            <a:ext cx="2907957" cy="12227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-Strategic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Procejt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2019-1RO01-KA229-063851_4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tr-TR" sz="1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Motivating</a:t>
            </a:r>
            <a:r>
              <a:rPr lang="tr-TR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tr-TR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engine </a:t>
            </a:r>
            <a:r>
              <a:rPr lang="tr-TR" sz="1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tr-TR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student’s</a:t>
            </a:r>
            <a:r>
              <a:rPr lang="tr-TR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tr-TR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Professional </a:t>
            </a:r>
            <a:r>
              <a:rPr lang="tr-TR" sz="1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tr-TR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</a:t>
            </a:r>
            <a:r>
              <a:rPr lang="tr-TR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</a:t>
            </a:r>
            <a:r>
              <a:rPr lang="tr-TR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absenteeism</a:t>
            </a: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05" y="168744"/>
            <a:ext cx="4876800" cy="107632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7126281" y="5366479"/>
            <a:ext cx="462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Teacher</a:t>
            </a:r>
            <a:r>
              <a:rPr lang="tr-TR" dirty="0" smtClean="0"/>
              <a:t>: Gökhan Aydoğdu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01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65367" y="156191"/>
            <a:ext cx="8858394" cy="1136073"/>
          </a:xfrm>
        </p:spPr>
        <p:txBody>
          <a:bodyPr>
            <a:normAutofit/>
          </a:bodyPr>
          <a:lstStyle/>
          <a:p>
            <a:r>
              <a:rPr lang="tr-TR" dirty="0" smtClean="0"/>
              <a:t>5. </a:t>
            </a:r>
            <a:r>
              <a:rPr lang="tr-TR" dirty="0" err="1" smtClean="0"/>
              <a:t>Flexibility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Adaptation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67" y="1001319"/>
            <a:ext cx="9303818" cy="5126594"/>
          </a:xfrm>
        </p:spPr>
      </p:pic>
      <p:pic>
        <p:nvPicPr>
          <p:cNvPr id="5" name="Picture 2" descr="C:\Users\FirdevsPc\Desktop\indi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7420" y="-1"/>
            <a:ext cx="2874579" cy="906517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6191"/>
            <a:ext cx="123759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94161" y="430147"/>
            <a:ext cx="8911687" cy="1280890"/>
          </a:xfrm>
        </p:spPr>
        <p:txBody>
          <a:bodyPr>
            <a:normAutofit/>
          </a:bodyPr>
          <a:lstStyle/>
          <a:p>
            <a:r>
              <a:rPr lang="tr-TR" dirty="0" smtClean="0"/>
              <a:t>5. </a:t>
            </a:r>
            <a:r>
              <a:rPr lang="tr-TR" dirty="0" err="1" smtClean="0"/>
              <a:t>Flexibility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Adaptation</a:t>
            </a:r>
            <a:endParaRPr lang="tr-TR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157223" y="1441591"/>
            <a:ext cx="9136084" cy="443198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It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seems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that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flexibility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adaptation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will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be at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top of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list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of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skills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that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students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should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have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future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tr-TR" sz="2400" dirty="0">
              <a:solidFill>
                <a:srgbClr val="222222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Being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open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innovations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adapting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having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ability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learn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new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things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quickly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efficiently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flexibility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changing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conditions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are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among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most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important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issues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tr-TR" sz="2400" dirty="0">
              <a:solidFill>
                <a:srgbClr val="222222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For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this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reason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flexibility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adaptation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are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crucial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for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achieving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long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-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term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success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career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plans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or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personal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lives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related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a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student's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field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 of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study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endParaRPr kumimoji="0" lang="tr-TR" alt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" name="Picture 2" descr="C:\Users\FirdevsPc\Desktop\indi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1876" y="0"/>
            <a:ext cx="3230124" cy="1143001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50" y="265101"/>
            <a:ext cx="123759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5199"/>
          </a:xfrm>
        </p:spPr>
        <p:txBody>
          <a:bodyPr/>
          <a:lstStyle/>
          <a:p>
            <a:r>
              <a:rPr lang="tr-TR" dirty="0" smtClean="0"/>
              <a:t>6. </a:t>
            </a:r>
            <a:r>
              <a:rPr lang="tr-TR" dirty="0" err="1" smtClean="0"/>
              <a:t>Leadership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538759"/>
            <a:ext cx="8299883" cy="4573405"/>
          </a:xfrm>
        </p:spPr>
      </p:pic>
      <p:pic>
        <p:nvPicPr>
          <p:cNvPr id="5" name="Picture 2" descr="C:\Users\FirdevsPc\Desktop\indi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1876" y="0"/>
            <a:ext cx="3230124" cy="1143001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63" y="265101"/>
            <a:ext cx="123759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9211" y="263892"/>
            <a:ext cx="8911687" cy="747490"/>
          </a:xfrm>
        </p:spPr>
        <p:txBody>
          <a:bodyPr/>
          <a:lstStyle/>
          <a:p>
            <a:r>
              <a:rPr lang="tr-TR" dirty="0" smtClean="0"/>
              <a:t>6. </a:t>
            </a:r>
            <a:r>
              <a:rPr lang="tr-TR" dirty="0" err="1" smtClean="0"/>
              <a:t>Leadership</a:t>
            </a:r>
            <a:endParaRPr lang="tr-TR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589211" y="1205334"/>
            <a:ext cx="9138331" cy="51353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Leadership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has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been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one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of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greatest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qualities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of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history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not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just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this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era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is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needed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every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field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tr-TR" sz="2400" dirty="0">
              <a:solidFill>
                <a:srgbClr val="222222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Students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or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new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graduates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with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leadership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skills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take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advantage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of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being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one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step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ahead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both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education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business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life.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tr-TR" sz="2400" dirty="0">
              <a:solidFill>
                <a:srgbClr val="222222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People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who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responsible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can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think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analytically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have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problem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solving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decision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making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skills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also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show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themselves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with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effective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communication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skills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tr-TR" sz="2400" dirty="0">
              <a:solidFill>
                <a:srgbClr val="222222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But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remember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leadership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alone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is not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enough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advance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on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road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goal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or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future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it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brings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flexibility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entrepreneurship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5" name="Picture 2" descr="C:\Users\FirdevsPc\Desktop\indi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1876" y="0"/>
            <a:ext cx="3230124" cy="1143001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616" y="230458"/>
            <a:ext cx="123759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388583"/>
            <a:ext cx="8911687" cy="1280890"/>
          </a:xfrm>
        </p:spPr>
        <p:txBody>
          <a:bodyPr/>
          <a:lstStyle/>
          <a:p>
            <a:r>
              <a:rPr lang="tr-TR" dirty="0" smtClean="0"/>
              <a:t>7. </a:t>
            </a:r>
            <a:r>
              <a:rPr lang="tr-TR" dirty="0" err="1" smtClean="0"/>
              <a:t>Entrepreneurship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413692"/>
            <a:ext cx="8383443" cy="4651279"/>
          </a:xfrm>
        </p:spPr>
      </p:pic>
      <p:pic>
        <p:nvPicPr>
          <p:cNvPr id="5" name="Picture 2" descr="C:\Users\FirdevsPc\Desktop\indi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1876" y="0"/>
            <a:ext cx="3230124" cy="1143001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739" y="265101"/>
            <a:ext cx="123759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56035" y="597831"/>
            <a:ext cx="9997440" cy="1143000"/>
          </a:xfrm>
        </p:spPr>
        <p:txBody>
          <a:bodyPr/>
          <a:lstStyle/>
          <a:p>
            <a:r>
              <a:rPr lang="tr-TR" dirty="0"/>
              <a:t>7. </a:t>
            </a:r>
            <a:r>
              <a:rPr lang="tr-TR" dirty="0" err="1"/>
              <a:t>Entrepreneurship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35726" y="1335502"/>
            <a:ext cx="8915400" cy="37961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In today's world, young people have an increasing tendency towards small </a:t>
            </a:r>
            <a:r>
              <a:rPr lang="en-US" sz="2400" dirty="0" smtClean="0"/>
              <a:t>businesses.</a:t>
            </a:r>
            <a:endParaRPr lang="tr-TR" sz="2400" dirty="0"/>
          </a:p>
          <a:p>
            <a:pPr marL="0" indent="0" algn="just">
              <a:buNone/>
            </a:pPr>
            <a:r>
              <a:rPr lang="en-US" sz="2400" dirty="0" smtClean="0"/>
              <a:t>Thanks </a:t>
            </a:r>
            <a:r>
              <a:rPr lang="en-US" sz="2400" dirty="0"/>
              <a:t>to the internet, people can start their own businesses </a:t>
            </a:r>
            <a:r>
              <a:rPr lang="en-US" sz="2400" dirty="0" smtClean="0"/>
              <a:t>and</a:t>
            </a:r>
            <a:r>
              <a:rPr lang="tr-TR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reach customers </a:t>
            </a:r>
            <a:r>
              <a:rPr lang="en-US" sz="2400" dirty="0" smtClean="0"/>
              <a:t> </a:t>
            </a:r>
            <a:r>
              <a:rPr lang="en-US" sz="2400" dirty="0"/>
              <a:t>much easier. </a:t>
            </a:r>
            <a:endParaRPr lang="tr-TR" sz="2400" dirty="0" smtClean="0"/>
          </a:p>
          <a:p>
            <a:pPr marL="0" indent="0" algn="just">
              <a:buNone/>
            </a:pPr>
            <a:r>
              <a:rPr lang="en-US" sz="2400" dirty="0" smtClean="0"/>
              <a:t>Entrepreneurship </a:t>
            </a:r>
            <a:r>
              <a:rPr lang="en-US" sz="2400" dirty="0"/>
              <a:t>skills cover strong knowledge about industry and the market, business adaptation and innovation. </a:t>
            </a:r>
            <a:endParaRPr lang="tr-TR" sz="2400" dirty="0" smtClean="0"/>
          </a:p>
          <a:p>
            <a:pPr marL="0" indent="0" algn="just">
              <a:buNone/>
            </a:pPr>
            <a:r>
              <a:rPr lang="en-US" sz="2400" dirty="0" smtClean="0"/>
              <a:t>For </a:t>
            </a:r>
            <a:r>
              <a:rPr lang="en-US" sz="2400" dirty="0"/>
              <a:t>a successful career, students aim to develop these abilities and apply them in their working lives.</a:t>
            </a:r>
            <a:endParaRPr lang="tr-TR" sz="2400" dirty="0"/>
          </a:p>
        </p:txBody>
      </p:sp>
      <p:pic>
        <p:nvPicPr>
          <p:cNvPr id="4" name="Picture 2" descr="C:\Users\FirdevsPc\Desktop\indi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1876" y="0"/>
            <a:ext cx="3230124" cy="1143001"/>
          </a:xfrm>
          <a:prstGeom prst="rect">
            <a:avLst/>
          </a:prstGeom>
          <a:noFill/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101"/>
            <a:ext cx="123759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305456"/>
            <a:ext cx="8911687" cy="1280890"/>
          </a:xfrm>
        </p:spPr>
        <p:txBody>
          <a:bodyPr/>
          <a:lstStyle/>
          <a:p>
            <a:r>
              <a:rPr lang="tr-TR" dirty="0" smtClean="0"/>
              <a:t>8. Information </a:t>
            </a:r>
            <a:r>
              <a:rPr lang="tr-TR" dirty="0" err="1" smtClean="0"/>
              <a:t>Literacy</a:t>
            </a:r>
            <a:endParaRPr lang="tr-TR" dirty="0"/>
          </a:p>
        </p:txBody>
      </p:sp>
      <p:pic>
        <p:nvPicPr>
          <p:cNvPr id="12" name="İçerik Yer Tutucusu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203291"/>
            <a:ext cx="7767349" cy="4741319"/>
          </a:xfrm>
        </p:spPr>
      </p:pic>
      <p:pic>
        <p:nvPicPr>
          <p:cNvPr id="4" name="Picture 2" descr="C:\Users\FirdevsPc\Desktop\indi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1876" y="0"/>
            <a:ext cx="3230124" cy="1143001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330" y="68001"/>
            <a:ext cx="123759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41851" y="374728"/>
            <a:ext cx="8911687" cy="1280890"/>
          </a:xfrm>
        </p:spPr>
        <p:txBody>
          <a:bodyPr/>
          <a:lstStyle/>
          <a:p>
            <a:r>
              <a:rPr lang="tr-TR" dirty="0"/>
              <a:t>8. Information </a:t>
            </a:r>
            <a:r>
              <a:rPr lang="tr-TR" dirty="0" err="1"/>
              <a:t>Literacy</a:t>
            </a:r>
            <a:endParaRPr lang="tr-TR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341851" y="1399395"/>
            <a:ext cx="9413833" cy="47660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Information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literacy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is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one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of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skills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that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will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increase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its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importance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future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as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well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as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today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tr-TR" sz="2400" dirty="0">
              <a:solidFill>
                <a:srgbClr val="222222"/>
              </a:solidFill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Information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literacy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helps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you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understand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facts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with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statistics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data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numbers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tr-TR" sz="2400" dirty="0">
              <a:solidFill>
                <a:srgbClr val="222222"/>
              </a:solidFill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Universities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which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offer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education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abroad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aim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develop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their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skills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have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basic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knowledge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especially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with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information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literacy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this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way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you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learn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understand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whether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data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you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will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encounter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online is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real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or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fictional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tr-TR" sz="2400" dirty="0">
              <a:solidFill>
                <a:srgbClr val="222222"/>
              </a:solidFill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age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of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false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information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that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becomes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chronic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with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technology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it is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important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reach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real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findings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online.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5" name="Picture 2" descr="C:\Users\FirdevsPc\Desktop\indi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1876" y="0"/>
            <a:ext cx="3230124" cy="1143001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101"/>
            <a:ext cx="123759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9212" y="360873"/>
            <a:ext cx="8911687" cy="886035"/>
          </a:xfrm>
        </p:spPr>
        <p:txBody>
          <a:bodyPr/>
          <a:lstStyle/>
          <a:p>
            <a:r>
              <a:rPr lang="tr-TR" dirty="0"/>
              <a:t>9. Global </a:t>
            </a:r>
            <a:r>
              <a:rPr lang="tr-TR" dirty="0" err="1"/>
              <a:t>Citizenship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246908"/>
            <a:ext cx="7588626" cy="5044204"/>
          </a:xfrm>
        </p:spPr>
      </p:pic>
      <p:pic>
        <p:nvPicPr>
          <p:cNvPr id="5" name="Picture 2" descr="C:\Users\FirdevsPc\Desktop\indi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1876" y="0"/>
            <a:ext cx="3230124" cy="1143001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151" y="265101"/>
            <a:ext cx="123759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7095" y="471471"/>
            <a:ext cx="8911687" cy="899890"/>
          </a:xfrm>
        </p:spPr>
        <p:txBody>
          <a:bodyPr/>
          <a:lstStyle/>
          <a:p>
            <a:r>
              <a:rPr lang="tr-TR" dirty="0" smtClean="0"/>
              <a:t>9. Global </a:t>
            </a:r>
            <a:r>
              <a:rPr lang="tr-TR" dirty="0" err="1" smtClean="0"/>
              <a:t>Citizenship</a:t>
            </a:r>
            <a:endParaRPr lang="tr-TR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589212" y="1824047"/>
            <a:ext cx="8911687" cy="439672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Today's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society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is a global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society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companies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now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able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do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business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anywhere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world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due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advances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technology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tr-TR" sz="2400" dirty="0">
              <a:solidFill>
                <a:srgbClr val="222222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That's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why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attract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new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graduates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worldwide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is a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well-known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fact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that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recent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years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especially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students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studying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abroad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have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been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able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find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jobs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easily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or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create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career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opportunities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countries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go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tr-TR" sz="2400" dirty="0">
              <a:solidFill>
                <a:srgbClr val="222222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reason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is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very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clear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Candidates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who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have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global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experience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new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cultures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perspectives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active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more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than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one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language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have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responsibility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can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communicate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easily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more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successful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business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environments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5" name="Picture 2" descr="C:\Users\FirdevsPc\Desktop\indi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1876" y="0"/>
            <a:ext cx="3230124" cy="1143001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500" y="265101"/>
            <a:ext cx="123759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350818"/>
          </a:xfrm>
        </p:spPr>
        <p:txBody>
          <a:bodyPr>
            <a:normAutofit fontScale="90000"/>
          </a:bodyPr>
          <a:lstStyle/>
          <a:p>
            <a:r>
              <a:rPr lang="tr-TR" b="1" dirty="0"/>
              <a:t/>
            </a:r>
            <a:br>
              <a:rPr lang="tr-TR" b="1" dirty="0"/>
            </a:br>
            <a:r>
              <a:rPr lang="tr-TR" dirty="0" smtClean="0"/>
              <a:t>1. </a:t>
            </a:r>
            <a:r>
              <a:rPr lang="tr-TR" dirty="0" err="1" smtClean="0"/>
              <a:t>Creativity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/>
              <a:t>I</a:t>
            </a:r>
            <a:r>
              <a:rPr lang="tr-TR" dirty="0" err="1" smtClean="0"/>
              <a:t>magination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25" y="1465984"/>
            <a:ext cx="6842020" cy="5131515"/>
          </a:xfrm>
          <a:prstGeom prst="rect">
            <a:avLst/>
          </a:prstGeom>
        </p:spPr>
      </p:pic>
      <p:pic>
        <p:nvPicPr>
          <p:cNvPr id="5" name="Picture 2" descr="C:\Users\FirdevsPc\Desktop\indi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1876" y="0"/>
            <a:ext cx="3230124" cy="1143001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330" y="265101"/>
            <a:ext cx="123759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9212" y="347019"/>
            <a:ext cx="8911687" cy="789054"/>
          </a:xfrm>
        </p:spPr>
        <p:txBody>
          <a:bodyPr/>
          <a:lstStyle/>
          <a:p>
            <a:r>
              <a:rPr lang="tr-TR" dirty="0"/>
              <a:t>10. Be </a:t>
            </a:r>
            <a:r>
              <a:rPr lang="tr-TR" dirty="0" err="1" smtClean="0"/>
              <a:t>Curious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83" y="1190297"/>
            <a:ext cx="8911467" cy="4984293"/>
          </a:xfrm>
        </p:spPr>
      </p:pic>
      <p:pic>
        <p:nvPicPr>
          <p:cNvPr id="5" name="Picture 2" descr="C:\Users\FirdevsPc\Desktop\indi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1876" y="0"/>
            <a:ext cx="3230124" cy="1143001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788" y="0"/>
            <a:ext cx="123759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388582"/>
            <a:ext cx="8911687" cy="913745"/>
          </a:xfrm>
        </p:spPr>
        <p:txBody>
          <a:bodyPr/>
          <a:lstStyle/>
          <a:p>
            <a:r>
              <a:rPr lang="tr-TR" dirty="0" smtClean="0"/>
              <a:t>10. Be </a:t>
            </a:r>
            <a:r>
              <a:rPr lang="tr-TR" dirty="0" err="1" smtClean="0"/>
              <a:t>Curious</a:t>
            </a:r>
            <a:endParaRPr lang="tr-TR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478375" y="1172884"/>
            <a:ext cx="8915400" cy="439672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Today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is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time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for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technological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innovation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rapid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progress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skills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you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need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keep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up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with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this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will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give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you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easier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job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opportunities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future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tr-TR" sz="2400" dirty="0">
              <a:solidFill>
                <a:srgbClr val="222222"/>
              </a:solidFill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Frequently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changing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strategies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tools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used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for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work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materials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innovations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have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now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increased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need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for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curiosity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love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of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learning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succeed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students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'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work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environments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tr-TR" sz="2400" dirty="0">
              <a:solidFill>
                <a:srgbClr val="222222"/>
              </a:solidFill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If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you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as a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student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have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curiosity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interest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more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than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one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area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you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should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be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aware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of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developments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changes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world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5" name="Picture 2" descr="C:\Users\FirdevsPc\Desktop\indi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1876" y="0"/>
            <a:ext cx="3230124" cy="1143001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055" y="0"/>
            <a:ext cx="123759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8092" y="662755"/>
            <a:ext cx="9848457" cy="128818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inherit"/>
              </a:rPr>
              <a:t>Don't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inherit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inherit"/>
              </a:rPr>
              <a:t>settle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inherit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inherit"/>
              </a:rPr>
              <a:t>for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inherit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inherit"/>
              </a:rPr>
              <a:t>what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inherit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inherit"/>
              </a:rPr>
              <a:t>you've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inherit"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inherit"/>
              </a:rPr>
              <a:t>learned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inherit"/>
              </a:rPr>
              <a:t> at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inherit"/>
              </a:rPr>
              <a:t>university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</a:rPr>
              <a:t> 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1563414" y="2125968"/>
            <a:ext cx="9971314" cy="32887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skills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that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should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be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found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successful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happy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people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of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future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should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be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outside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traditional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memorizing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Especially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you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young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people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should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always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do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this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by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working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disciplined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You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should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develop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knowledge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experience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simultaneously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Never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settle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for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what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you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learn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at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school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or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university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If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you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want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be a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successful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different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desired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profile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a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favorite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business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person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future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you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should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curiously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learn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about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other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disciplines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You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have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develop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yourself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every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area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be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creative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4" name="Picture 2" descr="C:\Users\FirdevsPc\Desktop\indi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1876" y="5714999"/>
            <a:ext cx="3230124" cy="1143001"/>
          </a:xfrm>
          <a:prstGeom prst="rect">
            <a:avLst/>
          </a:prstGeom>
          <a:noFill/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13" y="195139"/>
            <a:ext cx="123759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80138" y="1416269"/>
            <a:ext cx="9997440" cy="27064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7000" dirty="0" smtClean="0">
                <a:solidFill>
                  <a:srgbClr val="FF0000"/>
                </a:solidFill>
              </a:rPr>
              <a:t>THANKS FOR LISTENING</a:t>
            </a:r>
            <a:endParaRPr lang="tr-TR" sz="7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FirdevsPc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9444" y="2711997"/>
            <a:ext cx="923190" cy="691501"/>
          </a:xfrm>
          <a:prstGeom prst="rect">
            <a:avLst/>
          </a:prstGeom>
          <a:noFill/>
        </p:spPr>
      </p:pic>
      <p:pic>
        <p:nvPicPr>
          <p:cNvPr id="2" name="Picture 2" descr="C:\Users\FirdevsPc\Desktop\indi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1876" y="0"/>
            <a:ext cx="3230124" cy="1143001"/>
          </a:xfrm>
          <a:prstGeom prst="rect">
            <a:avLst/>
          </a:prstGeom>
          <a:noFill/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887" y="107703"/>
            <a:ext cx="1237595" cy="175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80764"/>
            <a:ext cx="8911687" cy="983018"/>
          </a:xfrm>
        </p:spPr>
        <p:txBody>
          <a:bodyPr/>
          <a:lstStyle/>
          <a:p>
            <a:r>
              <a:rPr lang="tr-TR" dirty="0" smtClean="0"/>
              <a:t>1. </a:t>
            </a:r>
            <a:r>
              <a:rPr lang="tr-TR" dirty="0" err="1" smtClean="0"/>
              <a:t>Creativity</a:t>
            </a:r>
            <a:r>
              <a:rPr lang="tr-TR" dirty="0" smtClean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Imagination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92925" y="1066799"/>
            <a:ext cx="8911687" cy="5500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Creativity </a:t>
            </a:r>
            <a:r>
              <a:rPr lang="en-US" sz="2400" dirty="0"/>
              <a:t>and imagination are among the most important skills that students who decide to study in the country you live in or abroad. 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These </a:t>
            </a:r>
            <a:r>
              <a:rPr lang="en-US" sz="2400" dirty="0"/>
              <a:t>skills empower students to see concepts that extend to innovation in a different light. 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Thus</a:t>
            </a:r>
            <a:r>
              <a:rPr lang="en-US" sz="2400" dirty="0"/>
              <a:t>, you become candidates who produce creative and innovative solutions appreciated by employers. 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Creativity </a:t>
            </a:r>
            <a:r>
              <a:rPr lang="en-US" sz="2400" dirty="0"/>
              <a:t>is the most important inspiration for students to see who they are, what they can do and achieve. 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Students </a:t>
            </a:r>
            <a:r>
              <a:rPr lang="en-US" sz="2400" dirty="0"/>
              <a:t>with these competencies are among the most preferred in business life as people who constantly develop and shape their creativity.</a:t>
            </a:r>
            <a:endParaRPr lang="tr-TR" sz="2400" dirty="0"/>
          </a:p>
        </p:txBody>
      </p:sp>
      <p:pic>
        <p:nvPicPr>
          <p:cNvPr id="4" name="Picture 2" descr="C:\Users\FirdevsPc\Desktop\indi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5303" y="0"/>
            <a:ext cx="2866697" cy="1143001"/>
          </a:xfrm>
          <a:prstGeom prst="rect">
            <a:avLst/>
          </a:prstGeom>
          <a:noFill/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30" y="0"/>
            <a:ext cx="123759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484909"/>
            <a:ext cx="9349693" cy="928255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>2. </a:t>
            </a:r>
            <a:r>
              <a:rPr lang="en-US" sz="4000" dirty="0" smtClean="0"/>
              <a:t>Critical Thinking</a:t>
            </a:r>
            <a:r>
              <a:rPr lang="tr-TR" sz="4000" dirty="0" smtClean="0"/>
              <a:t>, </a:t>
            </a:r>
            <a:r>
              <a:rPr lang="en-US" sz="4000" dirty="0" smtClean="0"/>
              <a:t>Problem </a:t>
            </a:r>
            <a:r>
              <a:rPr lang="en-US" sz="4000" dirty="0"/>
              <a:t>Solving Skills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609291"/>
            <a:ext cx="8019657" cy="4526720"/>
          </a:xfrm>
          <a:prstGeom prst="rect">
            <a:avLst/>
          </a:prstGeom>
        </p:spPr>
      </p:pic>
      <p:pic>
        <p:nvPicPr>
          <p:cNvPr id="5" name="Picture 2" descr="C:\Users\FirdevsPc\Desktop\indi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0388" y="6156434"/>
            <a:ext cx="2401612" cy="701566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330" y="71136"/>
            <a:ext cx="123759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5974" y="583325"/>
            <a:ext cx="8929040" cy="570093"/>
          </a:xfrm>
        </p:spPr>
        <p:txBody>
          <a:bodyPr>
            <a:noAutofit/>
          </a:bodyPr>
          <a:lstStyle/>
          <a:p>
            <a:r>
              <a:rPr lang="tr-TR" dirty="0" smtClean="0"/>
              <a:t>2. </a:t>
            </a:r>
            <a:r>
              <a:rPr lang="en-US" dirty="0" smtClean="0"/>
              <a:t>Critical </a:t>
            </a:r>
            <a:r>
              <a:rPr lang="en-US" dirty="0"/>
              <a:t>Thinking</a:t>
            </a:r>
            <a:r>
              <a:rPr lang="tr-TR" dirty="0"/>
              <a:t>, </a:t>
            </a:r>
            <a:r>
              <a:rPr lang="en-US" dirty="0"/>
              <a:t>Problem Solving Skills</a:t>
            </a:r>
            <a:endParaRPr lang="tr-TR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996463" y="1498030"/>
            <a:ext cx="9216487" cy="51353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Problem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solving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skill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will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remain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important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among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skills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that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students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need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solve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complex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problems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both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today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future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As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advances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societies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technology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develop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future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complex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problems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will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be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everywhere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candidates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with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problem-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solving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skills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will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be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sought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produce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effective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solutions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manage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conflicts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complexity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For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this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reason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universities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that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provide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education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abroad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focus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on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teaching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systems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focused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on problem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solving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fluency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solution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where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students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will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be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more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successful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global market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after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graduation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4" name="Picture 2" descr="C:\Users\FirdevsPc\Desktop\indi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8391" y="0"/>
            <a:ext cx="2383609" cy="843456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674"/>
            <a:ext cx="123759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305456"/>
            <a:ext cx="8911687" cy="983018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>3. Dijital </a:t>
            </a:r>
            <a:r>
              <a:rPr lang="tr-TR" sz="4000" dirty="0" err="1" smtClean="0"/>
              <a:t>Literacy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23" y="1288474"/>
            <a:ext cx="7704731" cy="5140035"/>
          </a:xfrm>
          <a:prstGeom prst="rect">
            <a:avLst/>
          </a:prstGeom>
        </p:spPr>
      </p:pic>
      <p:pic>
        <p:nvPicPr>
          <p:cNvPr id="5" name="Picture 2" descr="C:\Users\FirdevsPc\Desktop\indi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1876" y="0"/>
            <a:ext cx="3230124" cy="1143001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330" y="265101"/>
            <a:ext cx="123759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246739"/>
            <a:ext cx="8911687" cy="1280890"/>
          </a:xfrm>
        </p:spPr>
        <p:txBody>
          <a:bodyPr/>
          <a:lstStyle/>
          <a:p>
            <a:r>
              <a:rPr lang="tr-TR" dirty="0" smtClean="0"/>
              <a:t>3. </a:t>
            </a:r>
            <a:r>
              <a:rPr lang="tr-TR" dirty="0" err="1" smtClean="0"/>
              <a:t>Digital</a:t>
            </a:r>
            <a:r>
              <a:rPr lang="tr-TR" dirty="0" smtClean="0"/>
              <a:t> </a:t>
            </a:r>
            <a:r>
              <a:rPr lang="tr-TR" dirty="0" err="1" smtClean="0"/>
              <a:t>Literacy</a:t>
            </a:r>
            <a:endParaRPr lang="tr-T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2636510" y="1230594"/>
            <a:ext cx="8915398" cy="550472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is an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undeniable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fact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that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technology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is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most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important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part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of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society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today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 </a:t>
            </a:r>
          </a:p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tr-TR" altLang="tr-TR" sz="2400" dirty="0">
              <a:solidFill>
                <a:srgbClr val="222222"/>
              </a:solidFill>
              <a:latin typeface="+mj-lt"/>
            </a:endParaRPr>
          </a:p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order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be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successful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from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personal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communication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business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life,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people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need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skills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help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navigate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technology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 </a:t>
            </a:r>
          </a:p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tr-TR" altLang="tr-TR" sz="2400" dirty="0">
              <a:solidFill>
                <a:srgbClr val="222222"/>
              </a:solidFill>
              <a:latin typeface="+mj-lt"/>
            </a:endParaRPr>
          </a:p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For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this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reason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students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should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improve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themselves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gain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competence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this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subject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during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their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university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education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   </a:t>
            </a:r>
          </a:p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tr-TR" altLang="tr-TR" sz="2400" dirty="0">
              <a:solidFill>
                <a:srgbClr val="222222"/>
              </a:solidFill>
              <a:latin typeface="+mj-lt"/>
            </a:endParaRPr>
          </a:p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For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this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you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do not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only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need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be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trained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in IT,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computer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engineering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media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programming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software.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Because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most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of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skills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automatically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come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from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using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technology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regularly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also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develops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ability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integrate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new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technologies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into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your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business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life.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4" name="Picture 2" descr="C:\Users\FirdevsPc\Desktop\indi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1876" y="0"/>
            <a:ext cx="3230124" cy="1143001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915" y="137684"/>
            <a:ext cx="123759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263891"/>
            <a:ext cx="8911687" cy="830617"/>
          </a:xfrm>
        </p:spPr>
        <p:txBody>
          <a:bodyPr/>
          <a:lstStyle/>
          <a:p>
            <a:r>
              <a:rPr lang="tr-TR" dirty="0"/>
              <a:t>4. Collaboration </a:t>
            </a:r>
            <a:r>
              <a:rPr lang="tr-TR" dirty="0" err="1"/>
              <a:t>and</a:t>
            </a:r>
            <a:r>
              <a:rPr lang="tr-TR" dirty="0"/>
              <a:t> Team </a:t>
            </a:r>
            <a:r>
              <a:rPr lang="tr-TR" dirty="0" err="1"/>
              <a:t>Work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23" y="1262762"/>
            <a:ext cx="7157546" cy="4761960"/>
          </a:xfrm>
        </p:spPr>
      </p:pic>
      <p:pic>
        <p:nvPicPr>
          <p:cNvPr id="5" name="Picture 2" descr="C:\Users\FirdevsPc\Desktop\indi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0028" y="6053959"/>
            <a:ext cx="2511972" cy="804041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330" y="0"/>
            <a:ext cx="123759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76505"/>
            <a:ext cx="8911687" cy="74121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4. Collaboration </a:t>
            </a:r>
            <a:r>
              <a:rPr lang="tr-TR" dirty="0" err="1" smtClean="0"/>
              <a:t>and</a:t>
            </a:r>
            <a:r>
              <a:rPr lang="tr-TR" dirty="0" smtClean="0"/>
              <a:t> Team </a:t>
            </a:r>
            <a:r>
              <a:rPr lang="tr-TR" dirty="0" err="1" smtClean="0"/>
              <a:t>Work</a:t>
            </a:r>
            <a:endParaRPr lang="tr-T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411622" y="749326"/>
            <a:ext cx="9243620" cy="47660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Working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training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together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with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people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who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have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different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perspectives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who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can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effectively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use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these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skills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causes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students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new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graduates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gain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competence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teamwork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tr-TR" sz="2400" dirty="0">
              <a:solidFill>
                <a:srgbClr val="222222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But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by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working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together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you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can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achieve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great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results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by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exchanging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ideas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information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and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combining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your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skills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tr-TR" sz="2400" dirty="0">
              <a:solidFill>
                <a:srgbClr val="222222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In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this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way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you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can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have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a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tolerant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attitude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companies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you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work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with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without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prejudice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against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people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with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different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opinions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tr-TR" sz="2400" dirty="0">
              <a:solidFill>
                <a:srgbClr val="222222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While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students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who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prefer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university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abroad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in general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have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advanced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skills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especially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ability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work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teams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they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have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opportunity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reinforce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this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thanks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to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student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communities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they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</a:rPr>
              <a:t>participate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in.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4" name="Picture 2" descr="C:\Users\FirdevsPc\Desktop\indi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7010" y="5975131"/>
            <a:ext cx="2494990" cy="882869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86" y="76505"/>
            <a:ext cx="123759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345</TotalTime>
  <Words>1060</Words>
  <Application>Microsoft Office PowerPoint</Application>
  <PresentationFormat>Geniş ekran</PresentationFormat>
  <Paragraphs>87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1" baseType="lpstr">
      <vt:lpstr>Arial</vt:lpstr>
      <vt:lpstr>Calibri</vt:lpstr>
      <vt:lpstr>Gill Sans MT</vt:lpstr>
      <vt:lpstr>inherit</vt:lpstr>
      <vt:lpstr>Times New Roman</vt:lpstr>
      <vt:lpstr>Verdana</vt:lpstr>
      <vt:lpstr>Wingdings 2</vt:lpstr>
      <vt:lpstr>Gündönümü</vt:lpstr>
      <vt:lpstr>HOW SHOULD THE STUDENT OF THE FUTURE BE ?</vt:lpstr>
      <vt:lpstr> 1. Creativity and Imagination</vt:lpstr>
      <vt:lpstr>1. Creativity and Imagination</vt:lpstr>
      <vt:lpstr>2. Critical Thinking, Problem Solving Skills </vt:lpstr>
      <vt:lpstr>2. Critical Thinking, Problem Solving Skills</vt:lpstr>
      <vt:lpstr>3. Dijital Literacy </vt:lpstr>
      <vt:lpstr>3. Digital Literacy</vt:lpstr>
      <vt:lpstr>4. Collaboration and Team Work</vt:lpstr>
      <vt:lpstr>4. Collaboration and Team Work</vt:lpstr>
      <vt:lpstr>5. Flexibility And Adaptation.</vt:lpstr>
      <vt:lpstr>5. Flexibility And Adaptation</vt:lpstr>
      <vt:lpstr>6. Leadership</vt:lpstr>
      <vt:lpstr>6. Leadership</vt:lpstr>
      <vt:lpstr>7. Entrepreneurship</vt:lpstr>
      <vt:lpstr>7. Entrepreneurship</vt:lpstr>
      <vt:lpstr>8. Information Literacy</vt:lpstr>
      <vt:lpstr>8. Information Literacy</vt:lpstr>
      <vt:lpstr>9. Global Citizenship</vt:lpstr>
      <vt:lpstr>9. Global Citizenship</vt:lpstr>
      <vt:lpstr>10. Be Curious</vt:lpstr>
      <vt:lpstr>10. Be Curious</vt:lpstr>
      <vt:lpstr>Don't settle for what you've learned at university 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GELECEKTE ÖĞRENCİLERİN  SAHİP OLMASI GEREKEN  10 YETENEK</dc:title>
  <dc:creator>Windows Kullanıcısı</dc:creator>
  <cp:lastModifiedBy>GAZİEMİR MD</cp:lastModifiedBy>
  <cp:revision>50</cp:revision>
  <dcterms:created xsi:type="dcterms:W3CDTF">2020-02-07T11:07:47Z</dcterms:created>
  <dcterms:modified xsi:type="dcterms:W3CDTF">2020-02-26T06:29:25Z</dcterms:modified>
</cp:coreProperties>
</file>