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30922ED-66A7-447A-8CFA-B07BB29C6773}">
  <a:tblStyle styleId="{230922ED-66A7-447A-8CFA-B07BB29C67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-102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39163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e567ba62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e567ba62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dfedf1d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dfedf1d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567ba62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e567ba62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e567ba62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e567ba62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Riddles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675" y="0"/>
            <a:ext cx="8032075" cy="5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097088" y="479850"/>
            <a:ext cx="3924000" cy="11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6000">
                <a:latin typeface="Permanent Marker"/>
                <a:ea typeface="Permanent Marker"/>
                <a:cs typeface="Permanent Marker"/>
                <a:sym typeface="Permanent Marker"/>
              </a:rPr>
              <a:t>   </a:t>
            </a:r>
            <a:r>
              <a:rPr lang="ca" sz="6000">
                <a:solidFill>
                  <a:srgbClr val="6D9EEB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riddles</a:t>
            </a:r>
            <a:endParaRPr sz="6000">
              <a:solidFill>
                <a:srgbClr val="6D9EEB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l="24143" t="33006" r="7189" b="18153"/>
          <a:stretch/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STUDENTS:</a:t>
            </a:r>
            <a:endParaRPr lang="es-ES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Unax</a:t>
            </a:r>
            <a:r>
              <a:rPr lang="es-ES" dirty="0" smtClean="0"/>
              <a:t> Garrido</a:t>
            </a:r>
          </a:p>
          <a:p>
            <a:endParaRPr lang="es-ES" dirty="0"/>
          </a:p>
          <a:p>
            <a:r>
              <a:rPr lang="es-ES" dirty="0" smtClean="0"/>
              <a:t>Carla Espinosa</a:t>
            </a:r>
          </a:p>
          <a:p>
            <a:endParaRPr lang="es-ES" dirty="0"/>
          </a:p>
          <a:p>
            <a:r>
              <a:rPr lang="es-ES" dirty="0" smtClean="0"/>
              <a:t>J</a:t>
            </a:r>
            <a:r>
              <a:rPr lang="es-ES" dirty="0" smtClean="0"/>
              <a:t>úlia Bracero</a:t>
            </a:r>
          </a:p>
          <a:p>
            <a:endParaRPr lang="es-ES" dirty="0"/>
          </a:p>
          <a:p>
            <a:r>
              <a:rPr lang="es-ES" dirty="0" smtClean="0"/>
              <a:t>Martina </a:t>
            </a:r>
            <a:r>
              <a:rPr lang="es-ES" dirty="0" err="1" smtClean="0"/>
              <a:t>Bodí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Andrea </a:t>
            </a:r>
            <a:r>
              <a:rPr lang="es-ES" dirty="0" err="1" smtClean="0"/>
              <a:t>Vicent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575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69000" y="163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i="1">
                <a:latin typeface="Lobster"/>
                <a:ea typeface="Lobster"/>
                <a:cs typeface="Lobster"/>
                <a:sym typeface="Lobster"/>
              </a:rPr>
              <a:t>Riddles</a:t>
            </a:r>
            <a:endParaRPr i="1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532125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a"/>
              <a:t>-</a:t>
            </a:r>
            <a:endParaRPr/>
          </a:p>
        </p:txBody>
      </p:sp>
      <p:graphicFrame>
        <p:nvGraphicFramePr>
          <p:cNvPr id="69" name="Google Shape;69;p15"/>
          <p:cNvGraphicFramePr/>
          <p:nvPr/>
        </p:nvGraphicFramePr>
        <p:xfrm>
          <a:off x="952500" y="736375"/>
          <a:ext cx="7239000" cy="3931275"/>
        </p:xfrm>
        <a:graphic>
          <a:graphicData uri="http://schemas.openxmlformats.org/drawingml/2006/table">
            <a:tbl>
              <a:tblPr>
                <a:noFill/>
                <a:tableStyleId>{230922ED-66A7-447A-8CFA-B07BB29C6773}</a:tableStyleId>
              </a:tblPr>
              <a:tblGrid>
                <a:gridCol w="3619500"/>
                <a:gridCol w="3619500"/>
              </a:tblGrid>
              <a:tr h="445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Riddle</a:t>
                      </a:r>
                      <a:endParaRPr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solution</a:t>
                      </a:r>
                      <a:endParaRPr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L="91425" marR="91425" marT="91425" marB="91425"/>
                </a:tc>
              </a:tr>
              <a:tr h="17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" sz="1800"/>
                        <a:t>Journey without it and you will never prevail, but if you have too much of it you will surely fail.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160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" sz="1800"/>
                        <a:t>Confidence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17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" sz="1800"/>
                        <a:t>Everyone wants more of it to feel special, yet the more you have of it the less special you feel.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160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" sz="1800"/>
                        <a:t>Knowledge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94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latin typeface="Permanent Marker"/>
                <a:ea typeface="Permanent Marker"/>
                <a:cs typeface="Permanent Marker"/>
                <a:sym typeface="Permanent Marker"/>
              </a:rPr>
              <a:t>Riddles </a:t>
            </a:r>
            <a:endParaRPr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2395800" y="2982125"/>
            <a:ext cx="228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311700" y="843575"/>
          <a:ext cx="8520600" cy="4229025"/>
        </p:xfrm>
        <a:graphic>
          <a:graphicData uri="http://schemas.openxmlformats.org/drawingml/2006/table">
            <a:tbl>
              <a:tblPr>
                <a:noFill/>
                <a:tableStyleId>{230922ED-66A7-447A-8CFA-B07BB29C6773}</a:tableStyleId>
              </a:tblPr>
              <a:tblGrid>
                <a:gridCol w="4260300"/>
                <a:gridCol w="4260300"/>
              </a:tblGrid>
              <a:tr h="1859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800"/>
                        <a:t>What can you break,even if you never pick it up or touch it?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800"/>
                        <a:t>Promise </a:t>
                      </a:r>
                      <a:endParaRPr sz="1800"/>
                    </a:p>
                  </a:txBody>
                  <a:tcPr marL="91425" marR="91425" marT="91425" marB="91425"/>
                </a:tc>
              </a:tr>
              <a:tr h="23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a" sz="1800"/>
                        <a:t>The best thing I have is that you don't wait for me but when I get there your heart gets full and fascinated it stays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" sz="1800"/>
                        <a:t>Love  </a:t>
                      </a:r>
                      <a:endParaRPr sz="18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OTHER RIDDLES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260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" sz="2400">
                <a:solidFill>
                  <a:srgbClr val="000000"/>
                </a:solidFill>
              </a:rPr>
              <a:t>I add and multiply the effort, the common ends I pursue; I only exist in the union, I no longer exist in division.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sz="2400">
                <a:solidFill>
                  <a:srgbClr val="000000"/>
                </a:solidFill>
              </a:rPr>
              <a:t>Cooperation</a:t>
            </a:r>
            <a:r>
              <a:rPr lang="ca">
                <a:solidFill>
                  <a:srgbClr val="000000"/>
                </a:solidFill>
              </a:rPr>
              <a:t> 	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a"/>
              <a:t>      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Macintosh PowerPoint</Application>
  <PresentationFormat>Presentación en pantalla (16:9)</PresentationFormat>
  <Paragraphs>31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Lobster</vt:lpstr>
      <vt:lpstr>Permanent Marker</vt:lpstr>
      <vt:lpstr>Simple Light</vt:lpstr>
      <vt:lpstr>Riddles</vt:lpstr>
      <vt:lpstr>Presentación de PowerPoint</vt:lpstr>
      <vt:lpstr>STUDENTS:</vt:lpstr>
      <vt:lpstr>Riddles</vt:lpstr>
      <vt:lpstr>Riddles </vt:lpstr>
      <vt:lpstr>OTHER RIDDLES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Riddles</dc:title>
  <cp:lastModifiedBy>merys</cp:lastModifiedBy>
  <cp:revision>3</cp:revision>
  <dcterms:modified xsi:type="dcterms:W3CDTF">2020-02-25T18:27:59Z</dcterms:modified>
</cp:coreProperties>
</file>