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711c021b0a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711c021b0a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711c0217d1_0_2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711c0217d1_0_2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711c0217d1_0_2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711c0217d1_0_2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711c0217d1_0_2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711c0217d1_0_2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903000" y="1814650"/>
            <a:ext cx="7338000" cy="8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a" sz="3000">
                <a:solidFill>
                  <a:srgbClr val="FFFFFF"/>
                </a:solidFill>
              </a:rPr>
              <a:t>20 REASONS TO LEARN</a:t>
            </a:r>
            <a:endParaRPr b="1" sz="3000">
              <a:solidFill>
                <a:srgbClr val="FFFFFF"/>
              </a:solidFill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12750" y="2776625"/>
            <a:ext cx="4002000" cy="2065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9000" y="165825"/>
            <a:ext cx="1104900" cy="1543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 rotWithShape="1">
          <a:blip r:embed="rId5">
            <a:alphaModFix/>
          </a:blip>
          <a:srcRect b="0" l="6924" r="0" t="0"/>
          <a:stretch/>
        </p:blipFill>
        <p:spPr>
          <a:xfrm>
            <a:off x="6110025" y="340400"/>
            <a:ext cx="2305050" cy="71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4425" y="474700"/>
            <a:ext cx="2401500" cy="226492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183825" y="211413"/>
            <a:ext cx="2797500" cy="279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04800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mic Sans MS"/>
              <a:buAutoNum type="arabicPeriod"/>
            </a:pPr>
            <a:r>
              <a:t/>
            </a:r>
            <a:endParaRPr b="1" sz="12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981325" y="474700"/>
            <a:ext cx="5814900" cy="43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AutoNum type="arabicPeriod"/>
            </a:pPr>
            <a:r>
              <a:rPr b="1" lang="ca">
                <a:solidFill>
                  <a:srgbClr val="FFFFFF"/>
                </a:solidFill>
              </a:rPr>
              <a:t>Personal and professional development.</a:t>
            </a:r>
            <a:endParaRPr b="1">
              <a:solidFill>
                <a:srgbClr val="FFFFFF"/>
              </a:solidFill>
            </a:endParaRPr>
          </a:p>
          <a:p>
            <a:pPr indent="-317500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AutoNum type="arabicPeriod"/>
            </a:pPr>
            <a:r>
              <a:rPr b="1" lang="ca">
                <a:solidFill>
                  <a:srgbClr val="FFFFFF"/>
                </a:solidFill>
              </a:rPr>
              <a:t>It can provide us with more and better opportunities (employment, personal life, etc) and improve our quality of life.</a:t>
            </a:r>
            <a:endParaRPr b="1">
              <a:solidFill>
                <a:srgbClr val="FFFFFF"/>
              </a:solidFill>
            </a:endParaRPr>
          </a:p>
          <a:p>
            <a:pPr indent="-317500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AutoNum type="arabicPeriod"/>
            </a:pPr>
            <a:r>
              <a:rPr b="1" lang="ca">
                <a:solidFill>
                  <a:srgbClr val="FFFFFF"/>
                </a:solidFill>
              </a:rPr>
              <a:t>A sense of accomplishment and pride.</a:t>
            </a:r>
            <a:endParaRPr b="1">
              <a:solidFill>
                <a:srgbClr val="FFFFFF"/>
              </a:solidFill>
            </a:endParaRPr>
          </a:p>
          <a:p>
            <a:pPr indent="-317500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AutoNum type="arabicPeriod"/>
            </a:pPr>
            <a:r>
              <a:rPr b="1" lang="ca">
                <a:solidFill>
                  <a:srgbClr val="FFFFFF"/>
                </a:solidFill>
              </a:rPr>
              <a:t>You gain confidence for trying new things. </a:t>
            </a:r>
            <a:endParaRPr b="1">
              <a:solidFill>
                <a:srgbClr val="FFFFFF"/>
              </a:solidFill>
            </a:endParaRPr>
          </a:p>
          <a:p>
            <a:pPr indent="-317500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AutoNum type="arabicPeriod"/>
            </a:pPr>
            <a:r>
              <a:rPr b="1" lang="ca">
                <a:solidFill>
                  <a:srgbClr val="FFFFFF"/>
                </a:solidFill>
              </a:rPr>
              <a:t> Learning something new will make you feel happier.</a:t>
            </a:r>
            <a:endParaRPr b="1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/>
        </p:nvSpPr>
        <p:spPr>
          <a:xfrm>
            <a:off x="349175" y="155275"/>
            <a:ext cx="5425500" cy="48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a">
                <a:solidFill>
                  <a:srgbClr val="FFFFFF"/>
                </a:solidFill>
              </a:rPr>
              <a:t>6- You get out of your comfort zone.</a:t>
            </a:r>
            <a:endParaRPr b="1">
              <a:solidFill>
                <a:srgbClr val="FFFFFF"/>
              </a:solidFill>
            </a:endParaRPr>
          </a:p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a">
                <a:solidFill>
                  <a:srgbClr val="FFFFFF"/>
                </a:solidFill>
              </a:rPr>
              <a:t>7- It helps you to acquiring new skills and find innovative solutions in your life.</a:t>
            </a:r>
            <a:endParaRPr b="1">
              <a:solidFill>
                <a:srgbClr val="FFFFFF"/>
              </a:solidFill>
            </a:endParaRPr>
          </a:p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a">
                <a:solidFill>
                  <a:srgbClr val="FFFFFF"/>
                </a:solidFill>
              </a:rPr>
              <a:t>8- It changes your mind and opens your attitude towards different perspectives.</a:t>
            </a:r>
            <a:endParaRPr b="1">
              <a:solidFill>
                <a:srgbClr val="FFFFFF"/>
              </a:solidFill>
            </a:endParaRPr>
          </a:p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a">
                <a:solidFill>
                  <a:srgbClr val="FFFFFF"/>
                </a:solidFill>
              </a:rPr>
              <a:t>9- You build stronger connections with other people that share your same or different interests. </a:t>
            </a:r>
            <a:endParaRPr b="1">
              <a:solidFill>
                <a:srgbClr val="FFFFFF"/>
              </a:solidFill>
            </a:endParaRPr>
          </a:p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a">
                <a:solidFill>
                  <a:srgbClr val="FFFFFF"/>
                </a:solidFill>
              </a:rPr>
              <a:t>10- Learning contributes to higher levels of resilience and self-efficacy in completing a task or tackling a challenge.</a:t>
            </a:r>
            <a:endParaRPr b="1">
              <a:solidFill>
                <a:srgbClr val="FFFFFF"/>
              </a:solidFill>
            </a:endParaRPr>
          </a:p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8400" y="273275"/>
            <a:ext cx="2950675" cy="2226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/>
        </p:nvSpPr>
        <p:spPr>
          <a:xfrm>
            <a:off x="349175" y="370150"/>
            <a:ext cx="5183700" cy="420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a">
                <a:solidFill>
                  <a:srgbClr val="FFFFFF"/>
                </a:solidFill>
              </a:rPr>
              <a:t>11- You can discover hidden talents or passions.</a:t>
            </a:r>
            <a:endParaRPr b="1">
              <a:solidFill>
                <a:srgbClr val="FFFFFF"/>
              </a:solidFill>
            </a:endParaRPr>
          </a:p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a">
                <a:solidFill>
                  <a:srgbClr val="FFFFFF"/>
                </a:solidFill>
              </a:rPr>
              <a:t>12- You have an open mind, ready to share new ideas and projects. </a:t>
            </a:r>
            <a:endParaRPr b="1">
              <a:solidFill>
                <a:srgbClr val="FFFFFF"/>
              </a:solidFill>
            </a:endParaRPr>
          </a:p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a">
                <a:solidFill>
                  <a:srgbClr val="FFFFFF"/>
                </a:solidFill>
              </a:rPr>
              <a:t>13- Learning helps you to face new situations.</a:t>
            </a:r>
            <a:endParaRPr b="1">
              <a:solidFill>
                <a:srgbClr val="FFFFFF"/>
              </a:solidFill>
            </a:endParaRPr>
          </a:p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a">
                <a:solidFill>
                  <a:srgbClr val="FFFFFF"/>
                </a:solidFill>
              </a:rPr>
              <a:t>14- Learning provides you experience. </a:t>
            </a:r>
            <a:endParaRPr b="1">
              <a:solidFill>
                <a:srgbClr val="FFFFFF"/>
              </a:solidFill>
            </a:endParaRPr>
          </a:p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a">
                <a:solidFill>
                  <a:srgbClr val="FFFFFF"/>
                </a:solidFill>
              </a:rPr>
              <a:t>15- Learning is beneficial emotionally, financially, physically and socially.</a:t>
            </a:r>
            <a:endParaRPr b="1">
              <a:solidFill>
                <a:srgbClr val="FFFFFF"/>
              </a:solidFill>
            </a:endParaRPr>
          </a:p>
          <a:p>
            <a:pPr indent="0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</a:endParaRPr>
          </a:p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</a:endParaRPr>
          </a:p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44975" y="313550"/>
            <a:ext cx="3244300" cy="2635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/>
        </p:nvSpPr>
        <p:spPr>
          <a:xfrm>
            <a:off x="349175" y="370150"/>
            <a:ext cx="5183700" cy="420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</a:endParaRPr>
          </a:p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a">
                <a:solidFill>
                  <a:srgbClr val="FFFFFF"/>
                </a:solidFill>
              </a:rPr>
              <a:t>16-Learning helps you to understand other cultural contexts.</a:t>
            </a:r>
            <a:endParaRPr b="1">
              <a:solidFill>
                <a:srgbClr val="FFFFFF"/>
              </a:solidFill>
            </a:endParaRPr>
          </a:p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a">
                <a:solidFill>
                  <a:srgbClr val="FFFFFF"/>
                </a:solidFill>
              </a:rPr>
              <a:t>17-Learning helps you to learn from your mistakes.</a:t>
            </a:r>
            <a:endParaRPr b="1">
              <a:solidFill>
                <a:srgbClr val="FFFFFF"/>
              </a:solidFill>
            </a:endParaRPr>
          </a:p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a">
                <a:solidFill>
                  <a:srgbClr val="FFFFFF"/>
                </a:solidFill>
              </a:rPr>
              <a:t>18-It can help you to be more disciplined.</a:t>
            </a:r>
            <a:endParaRPr b="1">
              <a:solidFill>
                <a:srgbClr val="FFFFFF"/>
              </a:solidFill>
            </a:endParaRPr>
          </a:p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a">
                <a:solidFill>
                  <a:srgbClr val="FFFFFF"/>
                </a:solidFill>
              </a:rPr>
              <a:t>19- Learning can be fun!</a:t>
            </a:r>
            <a:endParaRPr b="1">
              <a:solidFill>
                <a:srgbClr val="FFFFFF"/>
              </a:solidFill>
            </a:endParaRPr>
          </a:p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a">
                <a:solidFill>
                  <a:srgbClr val="FFFFFF"/>
                </a:solidFill>
              </a:rPr>
              <a:t>20-You can grow as a person, develop your knowledge base and improve yourself for the better. </a:t>
            </a:r>
            <a:endParaRPr b="1">
              <a:solidFill>
                <a:srgbClr val="FFFFFF"/>
              </a:solidFill>
            </a:endParaRPr>
          </a:p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</a:endParaRPr>
          </a:p>
          <a:p>
            <a:pPr indent="0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</a:endParaRPr>
          </a:p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</a:endParaRPr>
          </a:p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18125" y="652175"/>
            <a:ext cx="3164775" cy="2511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