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2/20/2020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2/20/2020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a:t>"The simplest and yet the most difficult exercises" </a:t>
            </a:r>
          </a:p>
        </p:txBody>
      </p:sp>
      <p:sp>
        <p:nvSpPr>
          <p:cNvPr id="3" name="Subtitle 2"/>
          <p:cNvSpPr>
            <a:spLocks noGrp="1"/>
          </p:cNvSpPr>
          <p:nvPr>
            <p:ph type="subTitle" idx="1"/>
          </p:nvPr>
        </p:nvSpPr>
        <p:spPr/>
        <p:txBody>
          <a:bodyPr/>
          <a:lstStyle/>
          <a:p>
            <a:endParaRPr lang="hr-HR"/>
          </a:p>
        </p:txBody>
      </p:sp>
    </p:spTree>
    <p:extLst>
      <p:ext uri="{BB962C8B-B14F-4D97-AF65-F5344CB8AC3E}">
        <p14:creationId xmlns:p14="http://schemas.microsoft.com/office/powerpoint/2010/main" val="2025068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Task 1</a:t>
            </a:r>
            <a:endParaRPr lang="hr-HR" dirty="0"/>
          </a:p>
        </p:txBody>
      </p:sp>
      <p:sp>
        <p:nvSpPr>
          <p:cNvPr id="3" name="Content Placeholder 2"/>
          <p:cNvSpPr>
            <a:spLocks noGrp="1"/>
          </p:cNvSpPr>
          <p:nvPr>
            <p:ph idx="1"/>
          </p:nvPr>
        </p:nvSpPr>
        <p:spPr/>
        <p:txBody>
          <a:bodyPr>
            <a:normAutofit/>
          </a:bodyPr>
          <a:lstStyle/>
          <a:p>
            <a:r>
              <a:rPr lang="hr-HR" sz="3200" dirty="0" smtClean="0"/>
              <a:t>Peter has exactly 10 balls and 2 bags, and he must arrange the balls so that there are exactly twice as many of them in one bag than in the other. How will he do that if he has to use all 10 balls?</a:t>
            </a:r>
            <a:endParaRPr lang="en-GB" sz="3200" dirty="0"/>
          </a:p>
        </p:txBody>
      </p:sp>
    </p:spTree>
    <p:extLst>
      <p:ext uri="{BB962C8B-B14F-4D97-AF65-F5344CB8AC3E}">
        <p14:creationId xmlns:p14="http://schemas.microsoft.com/office/powerpoint/2010/main" val="4069247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Task 2</a:t>
            </a:r>
            <a:endParaRPr lang="hr-HR" dirty="0"/>
          </a:p>
        </p:txBody>
      </p:sp>
      <p:sp>
        <p:nvSpPr>
          <p:cNvPr id="3" name="Content Placeholder 2"/>
          <p:cNvSpPr>
            <a:spLocks noGrp="1"/>
          </p:cNvSpPr>
          <p:nvPr>
            <p:ph idx="1"/>
          </p:nvPr>
        </p:nvSpPr>
        <p:spPr>
          <a:xfrm>
            <a:off x="1141412" y="1856935"/>
            <a:ext cx="10295622" cy="4586068"/>
          </a:xfrm>
        </p:spPr>
        <p:txBody>
          <a:bodyPr>
            <a:normAutofit/>
          </a:bodyPr>
          <a:lstStyle/>
          <a:p>
            <a:r>
              <a:rPr lang="en-GB" sz="3200" dirty="0" smtClean="0"/>
              <a:t>There is a new night club in the city. The problem is that only a few people can get inside. There is a bouncer </a:t>
            </a:r>
            <a:r>
              <a:rPr lang="hr-HR" sz="3200" dirty="0" smtClean="0"/>
              <a:t>at the door asking people to continue the sequence. Only those who answer correctly can get inside. </a:t>
            </a:r>
          </a:p>
          <a:p>
            <a:pPr marL="0" indent="0">
              <a:buNone/>
            </a:pPr>
            <a:r>
              <a:rPr lang="hr-HR" sz="3200" dirty="0"/>
              <a:t> </a:t>
            </a:r>
            <a:r>
              <a:rPr lang="hr-HR" sz="3200" dirty="0" smtClean="0"/>
              <a:t> The bouncer says: ten – five, eight – four, six – two.</a:t>
            </a:r>
          </a:p>
          <a:p>
            <a:pPr marL="0" indent="0">
              <a:buNone/>
            </a:pPr>
            <a:r>
              <a:rPr lang="hr-HR" sz="3200" dirty="0"/>
              <a:t> </a:t>
            </a:r>
            <a:r>
              <a:rPr lang="hr-HR" sz="3200" dirty="0" smtClean="0"/>
              <a:t> Most people answered three and did not get inside.</a:t>
            </a:r>
          </a:p>
          <a:p>
            <a:pPr marL="0" indent="0">
              <a:buNone/>
            </a:pPr>
            <a:r>
              <a:rPr lang="hr-HR" sz="3200" dirty="0"/>
              <a:t> </a:t>
            </a:r>
            <a:r>
              <a:rPr lang="hr-HR" sz="3200" dirty="0" smtClean="0"/>
              <a:t> Why? What is the correct answer?</a:t>
            </a:r>
            <a:endParaRPr lang="en-GB" sz="3200" dirty="0"/>
          </a:p>
        </p:txBody>
      </p:sp>
    </p:spTree>
    <p:extLst>
      <p:ext uri="{BB962C8B-B14F-4D97-AF65-F5344CB8AC3E}">
        <p14:creationId xmlns:p14="http://schemas.microsoft.com/office/powerpoint/2010/main" val="3238544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Task 3</a:t>
            </a:r>
            <a:endParaRPr lang="hr-HR" dirty="0"/>
          </a:p>
        </p:txBody>
      </p:sp>
      <p:sp>
        <p:nvSpPr>
          <p:cNvPr id="3" name="Content Placeholder 2"/>
          <p:cNvSpPr>
            <a:spLocks noGrp="1"/>
          </p:cNvSpPr>
          <p:nvPr>
            <p:ph idx="1"/>
          </p:nvPr>
        </p:nvSpPr>
        <p:spPr/>
        <p:txBody>
          <a:bodyPr>
            <a:normAutofit/>
          </a:bodyPr>
          <a:lstStyle/>
          <a:p>
            <a:r>
              <a:rPr lang="hr-HR" sz="3200" dirty="0" smtClean="0"/>
              <a:t>What number is the result of multiplying all numbers from the keyboard of any computer?</a:t>
            </a:r>
            <a:endParaRPr lang="hr-HR" sz="3200" dirty="0"/>
          </a:p>
        </p:txBody>
      </p:sp>
    </p:spTree>
    <p:extLst>
      <p:ext uri="{BB962C8B-B14F-4D97-AF65-F5344CB8AC3E}">
        <p14:creationId xmlns:p14="http://schemas.microsoft.com/office/powerpoint/2010/main" val="438758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Task 4</a:t>
            </a:r>
            <a:endParaRPr lang="hr-HR" dirty="0"/>
          </a:p>
        </p:txBody>
      </p:sp>
      <p:sp>
        <p:nvSpPr>
          <p:cNvPr id="3" name="Content Placeholder 2"/>
          <p:cNvSpPr>
            <a:spLocks noGrp="1"/>
          </p:cNvSpPr>
          <p:nvPr>
            <p:ph idx="1"/>
          </p:nvPr>
        </p:nvSpPr>
        <p:spPr/>
        <p:txBody>
          <a:bodyPr>
            <a:normAutofit/>
          </a:bodyPr>
          <a:lstStyle/>
          <a:p>
            <a:r>
              <a:rPr lang="hr-HR" sz="3200" dirty="0" smtClean="0"/>
              <a:t>How to substract 1 from 19 to get 20?</a:t>
            </a:r>
            <a:endParaRPr lang="hr-HR" sz="3200" dirty="0"/>
          </a:p>
        </p:txBody>
      </p:sp>
    </p:spTree>
    <p:extLst>
      <p:ext uri="{BB962C8B-B14F-4D97-AF65-F5344CB8AC3E}">
        <p14:creationId xmlns:p14="http://schemas.microsoft.com/office/powerpoint/2010/main" val="992451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Task 5</a:t>
            </a:r>
            <a:endParaRPr lang="hr-HR" dirty="0"/>
          </a:p>
        </p:txBody>
      </p:sp>
      <p:sp>
        <p:nvSpPr>
          <p:cNvPr id="3" name="Content Placeholder 2"/>
          <p:cNvSpPr>
            <a:spLocks noGrp="1"/>
          </p:cNvSpPr>
          <p:nvPr>
            <p:ph idx="1"/>
          </p:nvPr>
        </p:nvSpPr>
        <p:spPr>
          <a:xfrm>
            <a:off x="536502" y="2221352"/>
            <a:ext cx="4457529" cy="3541714"/>
          </a:xfrm>
        </p:spPr>
        <p:txBody>
          <a:bodyPr>
            <a:normAutofit/>
          </a:bodyPr>
          <a:lstStyle/>
          <a:p>
            <a:r>
              <a:rPr lang="hr-HR" sz="3200" dirty="0" smtClean="0"/>
              <a:t>Fill in the crossword with numbers 3 – 8 so that all equations are correct. Use each number only once.</a:t>
            </a:r>
            <a:endParaRPr lang="hr-HR"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7503" y="1023180"/>
            <a:ext cx="5889424" cy="4617388"/>
          </a:xfrm>
          <a:prstGeom prst="rect">
            <a:avLst/>
          </a:prstGeom>
        </p:spPr>
      </p:pic>
    </p:spTree>
    <p:extLst>
      <p:ext uri="{BB962C8B-B14F-4D97-AF65-F5344CB8AC3E}">
        <p14:creationId xmlns:p14="http://schemas.microsoft.com/office/powerpoint/2010/main" val="4184559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076" y="2170127"/>
            <a:ext cx="9905998" cy="1478570"/>
          </a:xfrm>
        </p:spPr>
        <p:txBody>
          <a:bodyPr>
            <a:normAutofit fontScale="90000"/>
          </a:bodyPr>
          <a:lstStyle/>
          <a:p>
            <a:r>
              <a:rPr lang="hr-HR" dirty="0" smtClean="0">
                <a:solidFill>
                  <a:srgbClr val="000000"/>
                </a:solidFill>
                <a:cs typeface="Calibri"/>
              </a:rPr>
              <a:t>Motivating </a:t>
            </a:r>
            <a:r>
              <a:rPr lang="hr-HR" dirty="0">
                <a:solidFill>
                  <a:srgbClr val="000000"/>
                </a:solidFill>
                <a:cs typeface="Calibri"/>
              </a:rPr>
              <a:t>the learning engine to increase student's school, professional and social success and reduce absenteeism</a:t>
            </a:r>
            <a:br>
              <a:rPr lang="hr-HR" dirty="0">
                <a:solidFill>
                  <a:srgbClr val="000000"/>
                </a:solidFill>
                <a:cs typeface="Calibri"/>
              </a:rPr>
            </a:br>
            <a:endParaRPr lang="hr-HR" dirty="0"/>
          </a:p>
        </p:txBody>
      </p:sp>
      <p:sp>
        <p:nvSpPr>
          <p:cNvPr id="3" name="Content Placeholder 2"/>
          <p:cNvSpPr>
            <a:spLocks noGrp="1"/>
          </p:cNvSpPr>
          <p:nvPr>
            <p:ph idx="1"/>
          </p:nvPr>
        </p:nvSpPr>
        <p:spPr>
          <a:xfrm>
            <a:off x="1289694" y="4094205"/>
            <a:ext cx="8941702" cy="2430161"/>
          </a:xfrm>
        </p:spPr>
        <p:txBody>
          <a:bodyPr>
            <a:normAutofit fontScale="25000" lnSpcReduction="20000"/>
          </a:bodyPr>
          <a:lstStyle/>
          <a:p>
            <a:r>
              <a:rPr lang="hr-HR" sz="9600" dirty="0"/>
              <a:t>Authors: Ana Vrabec and Ena Ćorluka, teacher Jasmina Horvatović</a:t>
            </a:r>
          </a:p>
          <a:p>
            <a:r>
              <a:rPr lang="hr-HR" sz="9600" dirty="0" smtClean="0"/>
              <a:t>Construction and Geodesy Vocational School Osijek, Croatia</a:t>
            </a:r>
          </a:p>
          <a:p>
            <a:endParaRPr lang="hr-HR" dirty="0"/>
          </a:p>
          <a:p>
            <a:endParaRPr lang="hr-HR" dirty="0" smtClean="0"/>
          </a:p>
          <a:p>
            <a:endParaRPr lang="hr-HR" dirty="0"/>
          </a:p>
          <a:p>
            <a:r>
              <a:rPr lang="hr-HR" sz="4300" dirty="0" smtClean="0"/>
              <a:t>All rights reserved. No part of this publication may be reproduced, in any form or any means, without persmission in writing form the author.</a:t>
            </a:r>
          </a:p>
          <a:p>
            <a:r>
              <a:rPr lang="hr-HR" sz="4300" dirty="0" smtClean="0"/>
              <a:t>„The European Comission is not responsible for any uploaded or submittes content. The content reflects the views only of the European Comission cannot be held responsible for any use which may be made of the information contained therein”</a:t>
            </a:r>
            <a:endParaRPr lang="hr-HR" sz="43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3244" y="22331"/>
            <a:ext cx="1815156" cy="725278"/>
          </a:xfrm>
          <a:prstGeom prst="rect">
            <a:avLst/>
          </a:prstGeom>
          <a:effectLst>
            <a:softEdge rad="3175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4696" y="345822"/>
            <a:ext cx="1553399" cy="2199503"/>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465" y="22331"/>
            <a:ext cx="2305050" cy="658586"/>
          </a:xfrm>
          <a:prstGeom prst="rect">
            <a:avLst/>
          </a:prstGeom>
        </p:spPr>
      </p:pic>
    </p:spTree>
    <p:extLst>
      <p:ext uri="{BB962C8B-B14F-4D97-AF65-F5344CB8AC3E}">
        <p14:creationId xmlns:p14="http://schemas.microsoft.com/office/powerpoint/2010/main" val="7294389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140</TotalTime>
  <Words>300</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Trebuchet MS</vt:lpstr>
      <vt:lpstr>Tw Cen MT</vt:lpstr>
      <vt:lpstr>Circuit</vt:lpstr>
      <vt:lpstr>"The simplest and yet the most difficult exercises" </vt:lpstr>
      <vt:lpstr>Task 1</vt:lpstr>
      <vt:lpstr>Task 2</vt:lpstr>
      <vt:lpstr>Task 3</vt:lpstr>
      <vt:lpstr>Task 4</vt:lpstr>
      <vt:lpstr>Task 5</vt:lpstr>
      <vt:lpstr>Motivating the learning engine to increase student's school, professional and social success and reduce absenteeism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simplest and yet the most difficult exercises"</dc:title>
  <dc:creator>Sanja Vukelic</dc:creator>
  <cp:lastModifiedBy>Sanja Vukelic</cp:lastModifiedBy>
  <cp:revision>8</cp:revision>
  <dcterms:created xsi:type="dcterms:W3CDTF">2020-02-19T21:51:01Z</dcterms:created>
  <dcterms:modified xsi:type="dcterms:W3CDTF">2020-02-20T21:01:31Z</dcterms:modified>
</cp:coreProperties>
</file>