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9AB3A824-1A51-4B26-AD58-A6D8E14F6C04}" type="datetimeFigureOut">
              <a:rPr lang="en-US" smtClean="0"/>
              <a:t>3/2/2020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smtClean="0"/>
              <a:t>
              </a:t>
            </a:r>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44620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CBC1C18-307B-4F68-A007-B5B542270E8D}" type="datetimeFigureOut">
              <a:rPr lang="en-US" smtClean="0"/>
              <a:t>3/2/2020</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5854793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3CBC1C18-307B-4F68-A007-B5B542270E8D}" type="datetimeFigureOut">
              <a:rPr lang="en-US" smtClean="0"/>
              <a:t>3/2/2020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18992197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3CBC1C18-307B-4F68-A007-B5B542270E8D}" type="datetimeFigureOut">
              <a:rPr lang="en-US" smtClean="0"/>
              <a:t>3/2/2020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3848421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CBC1C18-307B-4F68-A007-B5B542270E8D}" type="datetimeFigureOut">
              <a:rPr lang="en-US" smtClean="0"/>
              <a:t>3/2/2020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9220907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CBC1C18-307B-4F68-A007-B5B542270E8D}" type="datetimeFigureOut">
              <a:rPr lang="en-US" smtClean="0"/>
              <a:t>3/2/2020</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76060412"/>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CBC1C18-307B-4F68-A007-B5B542270E8D}" type="datetimeFigureOut">
              <a:rPr lang="en-US" smtClean="0"/>
              <a:t>3/2/2020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99773729"/>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D857E33E-8B18-4087-B112-809917729534}" type="datetimeFigureOut">
              <a:rPr lang="en-US" smtClean="0"/>
              <a:t>3/2/2020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967247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D3FFE419-2371-464F-8239-3959401C3561}" type="datetimeFigureOut">
              <a:rPr lang="en-US" smtClean="0"/>
              <a:t>3/2/2020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7624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t>3/2/2020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4763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E5059C3-6A89-4494-99FF-5A4D6FFD50EB}" type="datetimeFigureOut">
              <a:rPr lang="en-US" smtClean="0"/>
              <a:t>3/2/2020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01988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smtClean="0"/>
              <a:t>3/2/2020</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51920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smtClean="0"/>
              <a:t>3/2/2020</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71353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t>3/2/2020</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9240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D9284-D300-4297-87F7-E791DCC15DB1}" type="datetimeFigureOut">
              <a:rPr lang="en-US" smtClean="0"/>
              <a:t>3/2/2020</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46894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7D525BB-DA17-4BA0-B3C8-3AC3ABC827E6}" type="datetimeFigureOut">
              <a:rPr lang="en-US" smtClean="0"/>
              <a:t>3/2/2020</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99524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16C4C9A-3960-41CF-A4E9-2A8FB932454B}" type="datetimeFigureOut">
              <a:rPr lang="en-US" smtClean="0"/>
              <a:t>3/2/2020</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02275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3CBC1C18-307B-4F68-A007-B5B542270E8D}" type="datetimeFigureOut">
              <a:rPr lang="en-US" smtClean="0"/>
              <a:t>3/2/2020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smtClean="0"/>
              <a:t>
              </a:t>
            </a:r>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068366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hr-HR" dirty="0" smtClean="0"/>
              <a:t>Social and economic agents</a:t>
            </a:r>
            <a:endParaRPr lang="hr-HR" dirty="0"/>
          </a:p>
        </p:txBody>
      </p:sp>
      <p:sp>
        <p:nvSpPr>
          <p:cNvPr id="3" name="Subtitle 2"/>
          <p:cNvSpPr>
            <a:spLocks noGrp="1"/>
          </p:cNvSpPr>
          <p:nvPr>
            <p:ph type="subTitle" idx="1"/>
          </p:nvPr>
        </p:nvSpPr>
        <p:spPr/>
        <p:txBody>
          <a:bodyPr/>
          <a:lstStyle/>
          <a:p>
            <a:endParaRPr lang="hr-HR"/>
          </a:p>
        </p:txBody>
      </p:sp>
    </p:spTree>
    <p:extLst>
      <p:ext uri="{BB962C8B-B14F-4D97-AF65-F5344CB8AC3E}">
        <p14:creationId xmlns:p14="http://schemas.microsoft.com/office/powerpoint/2010/main" val="2083725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7696" y="659026"/>
            <a:ext cx="8502443" cy="1226259"/>
          </a:xfrm>
        </p:spPr>
        <p:txBody>
          <a:bodyPr/>
          <a:lstStyle/>
          <a:p>
            <a:r>
              <a:rPr lang="hr-HR" dirty="0" smtClean="0"/>
              <a:t>Positive social and economic agents</a:t>
            </a:r>
            <a:endParaRPr lang="hr-HR" dirty="0"/>
          </a:p>
        </p:txBody>
      </p:sp>
      <p:sp>
        <p:nvSpPr>
          <p:cNvPr id="3" name="Content Placeholder 2"/>
          <p:cNvSpPr>
            <a:spLocks noGrp="1"/>
          </p:cNvSpPr>
          <p:nvPr>
            <p:ph idx="1"/>
          </p:nvPr>
        </p:nvSpPr>
        <p:spPr>
          <a:xfrm>
            <a:off x="1505243" y="2307488"/>
            <a:ext cx="10332530" cy="4306481"/>
          </a:xfrm>
        </p:spPr>
        <p:txBody>
          <a:bodyPr>
            <a:normAutofit/>
          </a:bodyPr>
          <a:lstStyle/>
          <a:p>
            <a:r>
              <a:rPr lang="hr-HR" sz="3200" dirty="0" smtClean="0"/>
              <a:t>Parents who get on well and support their children</a:t>
            </a:r>
          </a:p>
          <a:p>
            <a:r>
              <a:rPr lang="hr-HR" sz="3200" dirty="0" smtClean="0"/>
              <a:t>Democratic parenting</a:t>
            </a:r>
          </a:p>
          <a:p>
            <a:r>
              <a:rPr lang="hr-HR" sz="3200" dirty="0" smtClean="0"/>
              <a:t>Parents who value and support education</a:t>
            </a:r>
          </a:p>
          <a:p>
            <a:r>
              <a:rPr lang="hr-HR" sz="3200" dirty="0" smtClean="0"/>
              <a:t>Children with average or above average IQ</a:t>
            </a:r>
          </a:p>
          <a:p>
            <a:r>
              <a:rPr lang="hr-HR" sz="3200" dirty="0" smtClean="0"/>
              <a:t>Good social-emotional status</a:t>
            </a:r>
          </a:p>
        </p:txBody>
      </p:sp>
    </p:spTree>
    <p:extLst>
      <p:ext uri="{BB962C8B-B14F-4D97-AF65-F5344CB8AC3E}">
        <p14:creationId xmlns:p14="http://schemas.microsoft.com/office/powerpoint/2010/main" val="545488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Negative social </a:t>
            </a:r>
            <a:r>
              <a:rPr lang="hr-HR" dirty="0"/>
              <a:t>and economic agents</a:t>
            </a:r>
          </a:p>
        </p:txBody>
      </p:sp>
      <p:sp>
        <p:nvSpPr>
          <p:cNvPr id="3" name="Content Placeholder 2"/>
          <p:cNvSpPr>
            <a:spLocks noGrp="1"/>
          </p:cNvSpPr>
          <p:nvPr>
            <p:ph idx="1"/>
          </p:nvPr>
        </p:nvSpPr>
        <p:spPr>
          <a:xfrm>
            <a:off x="1154954" y="2603499"/>
            <a:ext cx="9743705" cy="3953819"/>
          </a:xfrm>
        </p:spPr>
        <p:txBody>
          <a:bodyPr>
            <a:noAutofit/>
          </a:bodyPr>
          <a:lstStyle/>
          <a:p>
            <a:r>
              <a:rPr lang="hr-HR" sz="3200" dirty="0" smtClean="0"/>
              <a:t>Divorced parents</a:t>
            </a:r>
          </a:p>
          <a:p>
            <a:r>
              <a:rPr lang="hr-HR" sz="3200" dirty="0" smtClean="0"/>
              <a:t>Disfunctional families</a:t>
            </a:r>
          </a:p>
          <a:p>
            <a:r>
              <a:rPr lang="hr-HR" sz="3200" dirty="0" smtClean="0"/>
              <a:t>Learning disabilities</a:t>
            </a:r>
          </a:p>
          <a:p>
            <a:r>
              <a:rPr lang="hr-HR" sz="3200" dirty="0" smtClean="0"/>
              <a:t>Lack of support</a:t>
            </a:r>
          </a:p>
          <a:p>
            <a:r>
              <a:rPr lang="hr-HR" sz="3200" dirty="0" smtClean="0"/>
              <a:t>Socioeconomic status</a:t>
            </a:r>
          </a:p>
          <a:p>
            <a:r>
              <a:rPr lang="hr-HR" sz="3200" dirty="0" smtClean="0"/>
              <a:t>Stereotypes </a:t>
            </a:r>
            <a:r>
              <a:rPr lang="hr-HR" sz="3200" smtClean="0"/>
              <a:t>and prejudice </a:t>
            </a:r>
            <a:endParaRPr lang="hr-HR" sz="3200" dirty="0"/>
          </a:p>
        </p:txBody>
      </p:sp>
    </p:spTree>
    <p:extLst>
      <p:ext uri="{BB962C8B-B14F-4D97-AF65-F5344CB8AC3E}">
        <p14:creationId xmlns:p14="http://schemas.microsoft.com/office/powerpoint/2010/main" val="716661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80814" y="3321337"/>
            <a:ext cx="8761413" cy="706964"/>
          </a:xfrm>
        </p:spPr>
        <p:txBody>
          <a:bodyPr/>
          <a:lstStyle/>
          <a:p>
            <a:r>
              <a:rPr lang="hr-HR" sz="2800" dirty="0">
                <a:solidFill>
                  <a:srgbClr val="000000"/>
                </a:solidFill>
                <a:cs typeface="Calibri"/>
              </a:rPr>
              <a:t>Motivating the learning engine to increase student's school, professional and social success and reduce </a:t>
            </a:r>
            <a:r>
              <a:rPr lang="hr-HR" sz="2800" dirty="0" smtClean="0">
                <a:solidFill>
                  <a:srgbClr val="000000"/>
                </a:solidFill>
                <a:cs typeface="Calibri"/>
              </a:rPr>
              <a:t>absenteeism</a:t>
            </a:r>
            <a:br>
              <a:rPr lang="hr-HR" sz="2800" dirty="0" smtClean="0">
                <a:solidFill>
                  <a:srgbClr val="000000"/>
                </a:solidFill>
                <a:cs typeface="Calibri"/>
              </a:rPr>
            </a:br>
            <a:r>
              <a:rPr lang="hr-HR" sz="2000" dirty="0">
                <a:solidFill>
                  <a:schemeClr val="tx1"/>
                </a:solidFill>
              </a:rPr>
              <a:t>(2019-1-RO01-KA229-063851_5)</a:t>
            </a:r>
            <a:r>
              <a:rPr lang="hr-HR" dirty="0"/>
              <a:t/>
            </a:r>
            <a:br>
              <a:rPr lang="hr-HR" dirty="0"/>
            </a:br>
            <a:r>
              <a:rPr lang="hr-HR" sz="2800" dirty="0">
                <a:solidFill>
                  <a:srgbClr val="000000"/>
                </a:solidFill>
                <a:cs typeface="Calibri"/>
              </a:rPr>
              <a:t/>
            </a:r>
            <a:br>
              <a:rPr lang="hr-HR" sz="2800" dirty="0">
                <a:solidFill>
                  <a:srgbClr val="000000"/>
                </a:solidFill>
                <a:cs typeface="Calibri"/>
              </a:rPr>
            </a:br>
            <a:endParaRPr lang="hr-HR" sz="2800" dirty="0"/>
          </a:p>
        </p:txBody>
      </p:sp>
      <p:sp>
        <p:nvSpPr>
          <p:cNvPr id="5" name="Content Placeholder 4"/>
          <p:cNvSpPr>
            <a:spLocks noGrp="1"/>
          </p:cNvSpPr>
          <p:nvPr>
            <p:ph sz="half" idx="1"/>
          </p:nvPr>
        </p:nvSpPr>
        <p:spPr>
          <a:xfrm>
            <a:off x="1080814" y="4357815"/>
            <a:ext cx="9545997" cy="1095633"/>
          </a:xfrm>
        </p:spPr>
        <p:txBody>
          <a:bodyPr>
            <a:normAutofit lnSpcReduction="10000"/>
          </a:bodyPr>
          <a:lstStyle/>
          <a:p>
            <a:r>
              <a:rPr lang="hr-HR" dirty="0" smtClean="0"/>
              <a:t>Authors: school pedagogue Mirjana Knežević and Sanja </a:t>
            </a:r>
            <a:r>
              <a:rPr lang="hr-HR" dirty="0" smtClean="0"/>
              <a:t>Vukelić, teacher</a:t>
            </a:r>
            <a:endParaRPr lang="hr-HR" dirty="0" smtClean="0"/>
          </a:p>
          <a:p>
            <a:r>
              <a:rPr lang="hr-HR" dirty="0" smtClean="0"/>
              <a:t>Construction and Geodesy Vocational School Osijek, Croatia</a:t>
            </a:r>
            <a:endParaRPr lang="hr-HR" dirty="0"/>
          </a:p>
        </p:txBody>
      </p:sp>
      <p:sp>
        <p:nvSpPr>
          <p:cNvPr id="6" name="Content Placeholder 5"/>
          <p:cNvSpPr>
            <a:spLocks noGrp="1"/>
          </p:cNvSpPr>
          <p:nvPr>
            <p:ph sz="half" idx="2"/>
          </p:nvPr>
        </p:nvSpPr>
        <p:spPr>
          <a:xfrm>
            <a:off x="749644" y="5634681"/>
            <a:ext cx="10840994" cy="972065"/>
          </a:xfrm>
        </p:spPr>
        <p:txBody>
          <a:bodyPr>
            <a:normAutofit lnSpcReduction="10000"/>
          </a:bodyPr>
          <a:lstStyle/>
          <a:p>
            <a:r>
              <a:rPr lang="hr-HR" sz="1100" dirty="0" smtClean="0"/>
              <a:t>Funded by the European Commission</a:t>
            </a:r>
          </a:p>
          <a:p>
            <a:r>
              <a:rPr lang="hr-HR" sz="1100" dirty="0" smtClean="0"/>
              <a:t>All </a:t>
            </a:r>
            <a:r>
              <a:rPr lang="hr-HR" sz="1100" dirty="0"/>
              <a:t>rights reserved. No part of this publication may be reproduced, in any form or any means, without persmission in writing form the author.</a:t>
            </a:r>
          </a:p>
          <a:p>
            <a:r>
              <a:rPr lang="hr-HR" sz="1100" dirty="0"/>
              <a:t>„The European Comission is not responsible for any uploaded or submittes content. The content reflects the views only of the European Comission cannot be held responsible for any use which may be made of the information contained therein”</a:t>
            </a:r>
          </a:p>
          <a:p>
            <a:endParaRPr lang="hr-HR" sz="1100"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29926" y="0"/>
            <a:ext cx="1233411" cy="1746422"/>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8897" y="230471"/>
            <a:ext cx="3979537" cy="1137010"/>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46736" y="442976"/>
            <a:ext cx="1781923" cy="712000"/>
          </a:xfrm>
          <a:prstGeom prst="rect">
            <a:avLst/>
          </a:prstGeom>
        </p:spPr>
      </p:pic>
    </p:spTree>
    <p:extLst>
      <p:ext uri="{BB962C8B-B14F-4D97-AF65-F5344CB8AC3E}">
        <p14:creationId xmlns:p14="http://schemas.microsoft.com/office/powerpoint/2010/main" val="16927082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57</TotalTime>
  <Words>163</Words>
  <Application>Microsoft Office PowerPoint</Application>
  <PresentationFormat>Widescreen</PresentationFormat>
  <Paragraphs>20</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Century Gothic</vt:lpstr>
      <vt:lpstr>Wingdings 3</vt:lpstr>
      <vt:lpstr>Ion Boardroom</vt:lpstr>
      <vt:lpstr>Social and economic agents</vt:lpstr>
      <vt:lpstr>Positive social and economic agents</vt:lpstr>
      <vt:lpstr>Negative social and economic agents</vt:lpstr>
      <vt:lpstr>Motivating the learning engine to increase student's school, professional and social success and reduce absenteeism (2019-1-RO01-KA229-063851_5)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and economic agents</dc:title>
  <dc:creator>Sanja Vukelic</dc:creator>
  <cp:lastModifiedBy>Sanja Vukelic</cp:lastModifiedBy>
  <cp:revision>10</cp:revision>
  <dcterms:created xsi:type="dcterms:W3CDTF">2020-02-17T21:46:39Z</dcterms:created>
  <dcterms:modified xsi:type="dcterms:W3CDTF">2020-03-02T20:16:19Z</dcterms:modified>
</cp:coreProperties>
</file>