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5"/>
  </p:notesMasterIdLst>
  <p:sldIdLst>
    <p:sldId id="257" r:id="rId2"/>
    <p:sldId id="272" r:id="rId3"/>
    <p:sldId id="273" r:id="rId4"/>
    <p:sldId id="283" r:id="rId5"/>
    <p:sldId id="284" r:id="rId6"/>
    <p:sldId id="285" r:id="rId7"/>
    <p:sldId id="286" r:id="rId8"/>
    <p:sldId id="274" r:id="rId9"/>
    <p:sldId id="275" r:id="rId10"/>
    <p:sldId id="282" r:id="rId11"/>
    <p:sldId id="278" r:id="rId12"/>
    <p:sldId id="279" r:id="rId13"/>
    <p:sldId id="280"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1A5421"/>
    <a:srgbClr val="2EE232"/>
    <a:srgbClr val="F9E8A1"/>
    <a:srgbClr val="D01602"/>
    <a:srgbClr val="6C0413"/>
    <a:srgbClr val="080808"/>
    <a:srgbClr val="AF1D3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56" autoAdjust="0"/>
    <p:restoredTop sz="94129" autoAdjust="0"/>
  </p:normalViewPr>
  <p:slideViewPr>
    <p:cSldViewPr>
      <p:cViewPr varScale="1">
        <p:scale>
          <a:sx n="69" d="100"/>
          <a:sy n="69" d="100"/>
        </p:scale>
        <p:origin x="-118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EC51F39-3446-4CB9-A987-02692724530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xmlns="" id="{EAD34997-A805-4B09-B228-320313EAC89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89CCBABA-0D8D-479E-BD31-C79C7D4C01FE}" type="datetimeFigureOut">
              <a:rPr lang="en-US"/>
              <a:pPr>
                <a:defRPr/>
              </a:pPr>
              <a:t>10/8/2021</a:t>
            </a:fld>
            <a:endParaRPr lang="en-US"/>
          </a:p>
        </p:txBody>
      </p:sp>
      <p:sp>
        <p:nvSpPr>
          <p:cNvPr id="4" name="Slide Image Placeholder 3">
            <a:extLst>
              <a:ext uri="{FF2B5EF4-FFF2-40B4-BE49-F238E27FC236}">
                <a16:creationId xmlns:a16="http://schemas.microsoft.com/office/drawing/2014/main" xmlns="" id="{ED0B8E1B-7853-4C9A-A073-05B5BC50A1C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F7A7FBFC-C325-427D-9978-7A1E7D53136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DA6EC850-F864-41CE-95C6-6076193A627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xmlns="" id="{85A6CD7B-EA12-4DD1-84B1-729F00881DC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52E5BAF-DC8E-4B26-B0EF-3C9E37B947E6}" type="slidenum">
              <a:rPr lang="en-US" altLang="ro-RO"/>
              <a:pPr/>
              <a:t>‹#›</a:t>
            </a:fld>
            <a:endParaRPr lang="en-US" altLang="ro-R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stituent imagine diapozitiv 1">
            <a:extLst>
              <a:ext uri="{FF2B5EF4-FFF2-40B4-BE49-F238E27FC236}">
                <a16:creationId xmlns:a16="http://schemas.microsoft.com/office/drawing/2014/main" xmlns="" id="{689DBEEE-3EAC-43E5-AD3A-6CE361B7F0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Substituent note 2">
            <a:extLst>
              <a:ext uri="{FF2B5EF4-FFF2-40B4-BE49-F238E27FC236}">
                <a16:creationId xmlns:a16="http://schemas.microsoft.com/office/drawing/2014/main" xmlns="" id="{35C56160-E72B-4930-A04F-26752D3B465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5124" name="Substituent număr diapozitiv 3">
            <a:extLst>
              <a:ext uri="{FF2B5EF4-FFF2-40B4-BE49-F238E27FC236}">
                <a16:creationId xmlns:a16="http://schemas.microsoft.com/office/drawing/2014/main" xmlns="" id="{63959A5E-91F1-416A-88C7-795ECAB4C67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155C9B-2947-48B0-836E-B9B8D29DF2EB}" type="slidenum">
              <a:rPr lang="en-US" altLang="ro-RO"/>
              <a:pPr/>
              <a:t>1</a:t>
            </a:fld>
            <a:endParaRPr lang="en-US" alt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a:extLst>
              <a:ext uri="{FF2B5EF4-FFF2-40B4-BE49-F238E27FC236}">
                <a16:creationId xmlns:a16="http://schemas.microsoft.com/office/drawing/2014/main" xmlns="" id="{DAC43F9A-6F2C-4DE0-B8F2-14AC442BC17C}"/>
              </a:ext>
            </a:extLst>
          </p:cNvPr>
          <p:cNvSpPr>
            <a:spLocks noGrp="1"/>
          </p:cNvSpPr>
          <p:nvPr>
            <p:ph type="dt" sz="half" idx="10"/>
          </p:nvPr>
        </p:nvSpPr>
        <p:spPr/>
        <p:txBody>
          <a:bodyPr/>
          <a:lstStyle>
            <a:lvl1pPr>
              <a:defRPr/>
            </a:lvl1pPr>
          </a:lstStyle>
          <a:p>
            <a:pPr>
              <a:defRPr/>
            </a:pPr>
            <a:fld id="{1670A9CE-4D83-4C41-8F85-0566D1558530}" type="datetime1">
              <a:rPr lang="en-US"/>
              <a:pPr>
                <a:defRPr/>
              </a:pPr>
              <a:t>10/8/2021</a:t>
            </a:fld>
            <a:endParaRPr lang="en-US"/>
          </a:p>
        </p:txBody>
      </p:sp>
      <p:sp>
        <p:nvSpPr>
          <p:cNvPr id="5" name="Footer Placeholder 2">
            <a:extLst>
              <a:ext uri="{FF2B5EF4-FFF2-40B4-BE49-F238E27FC236}">
                <a16:creationId xmlns:a16="http://schemas.microsoft.com/office/drawing/2014/main" xmlns="" id="{74AB7778-B7EA-4548-B3FD-9F2D3AD88E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93F65C39-450A-46E4-8549-09B7EEE5C53D}"/>
              </a:ext>
            </a:extLst>
          </p:cNvPr>
          <p:cNvSpPr>
            <a:spLocks noGrp="1"/>
          </p:cNvSpPr>
          <p:nvPr>
            <p:ph type="sldNum" sz="quarter" idx="12"/>
          </p:nvPr>
        </p:nvSpPr>
        <p:spPr/>
        <p:txBody>
          <a:bodyPr/>
          <a:lstStyle>
            <a:lvl1pPr>
              <a:defRPr/>
            </a:lvl1pPr>
          </a:lstStyle>
          <a:p>
            <a:fld id="{55630C89-3AC8-4BA1-BBCD-09D5F2B73F94}" type="slidenum">
              <a:rPr lang="en-US" altLang="ro-RO"/>
              <a:pPr/>
              <a:t>‹#›</a:t>
            </a:fld>
            <a:endParaRPr lang="en-US" altLang="ro-RO"/>
          </a:p>
        </p:txBody>
      </p:sp>
    </p:spTree>
    <p:extLst>
      <p:ext uri="{BB962C8B-B14F-4D97-AF65-F5344CB8AC3E}">
        <p14:creationId xmlns:p14="http://schemas.microsoft.com/office/powerpoint/2010/main" xmlns="" val="289847729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A49FFC4A-F106-4051-9CF6-5B68CAC84C2A}"/>
              </a:ext>
            </a:extLst>
          </p:cNvPr>
          <p:cNvSpPr>
            <a:spLocks noGrp="1"/>
          </p:cNvSpPr>
          <p:nvPr>
            <p:ph type="dt" sz="half" idx="10"/>
          </p:nvPr>
        </p:nvSpPr>
        <p:spPr/>
        <p:txBody>
          <a:bodyPr/>
          <a:lstStyle>
            <a:lvl1pPr>
              <a:defRPr/>
            </a:lvl1pPr>
          </a:lstStyle>
          <a:p>
            <a:pPr>
              <a:defRPr/>
            </a:pPr>
            <a:fld id="{1D663D87-48B9-42D4-93DF-FD6ACCAEBF55}" type="datetime1">
              <a:rPr lang="en-US"/>
              <a:pPr>
                <a:defRPr/>
              </a:pPr>
              <a:t>10/8/2021</a:t>
            </a:fld>
            <a:endParaRPr lang="en-US"/>
          </a:p>
        </p:txBody>
      </p:sp>
      <p:sp>
        <p:nvSpPr>
          <p:cNvPr id="5" name="Footer Placeholder 2">
            <a:extLst>
              <a:ext uri="{FF2B5EF4-FFF2-40B4-BE49-F238E27FC236}">
                <a16:creationId xmlns:a16="http://schemas.microsoft.com/office/drawing/2014/main" xmlns="" id="{E25F2A0D-18ED-4949-A1CF-D9A3812061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CE6C476A-17ED-4669-8E0E-5E5CAC656D12}"/>
              </a:ext>
            </a:extLst>
          </p:cNvPr>
          <p:cNvSpPr>
            <a:spLocks noGrp="1"/>
          </p:cNvSpPr>
          <p:nvPr>
            <p:ph type="sldNum" sz="quarter" idx="12"/>
          </p:nvPr>
        </p:nvSpPr>
        <p:spPr/>
        <p:txBody>
          <a:bodyPr/>
          <a:lstStyle>
            <a:lvl1pPr>
              <a:defRPr/>
            </a:lvl1pPr>
          </a:lstStyle>
          <a:p>
            <a:fld id="{FE02C2E9-8D85-44DB-A2B7-8D553260540C}" type="slidenum">
              <a:rPr lang="en-US" altLang="ro-RO"/>
              <a:pPr/>
              <a:t>‹#›</a:t>
            </a:fld>
            <a:endParaRPr lang="en-US" altLang="ro-RO"/>
          </a:p>
        </p:txBody>
      </p:sp>
    </p:spTree>
    <p:extLst>
      <p:ext uri="{BB962C8B-B14F-4D97-AF65-F5344CB8AC3E}">
        <p14:creationId xmlns:p14="http://schemas.microsoft.com/office/powerpoint/2010/main" xmlns="" val="34030197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A4681A07-4250-4FF7-978B-2F512681D80B}"/>
              </a:ext>
            </a:extLst>
          </p:cNvPr>
          <p:cNvSpPr>
            <a:spLocks noGrp="1"/>
          </p:cNvSpPr>
          <p:nvPr>
            <p:ph type="dt" sz="half" idx="10"/>
          </p:nvPr>
        </p:nvSpPr>
        <p:spPr/>
        <p:txBody>
          <a:bodyPr/>
          <a:lstStyle>
            <a:lvl1pPr>
              <a:defRPr/>
            </a:lvl1pPr>
          </a:lstStyle>
          <a:p>
            <a:pPr>
              <a:defRPr/>
            </a:pPr>
            <a:fld id="{27C214FD-8964-4FDF-A2D5-C849832DFF92}" type="datetime1">
              <a:rPr lang="en-US"/>
              <a:pPr>
                <a:defRPr/>
              </a:pPr>
              <a:t>10/8/2021</a:t>
            </a:fld>
            <a:endParaRPr lang="en-US"/>
          </a:p>
        </p:txBody>
      </p:sp>
      <p:sp>
        <p:nvSpPr>
          <p:cNvPr id="5" name="Footer Placeholder 2">
            <a:extLst>
              <a:ext uri="{FF2B5EF4-FFF2-40B4-BE49-F238E27FC236}">
                <a16:creationId xmlns:a16="http://schemas.microsoft.com/office/drawing/2014/main" xmlns="" id="{64C56316-C024-4E3B-8B22-FF29B90B31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B8212EE0-F52D-461F-B9E1-7FDB03A5DAA7}"/>
              </a:ext>
            </a:extLst>
          </p:cNvPr>
          <p:cNvSpPr>
            <a:spLocks noGrp="1"/>
          </p:cNvSpPr>
          <p:nvPr>
            <p:ph type="sldNum" sz="quarter" idx="12"/>
          </p:nvPr>
        </p:nvSpPr>
        <p:spPr/>
        <p:txBody>
          <a:bodyPr/>
          <a:lstStyle>
            <a:lvl1pPr>
              <a:defRPr/>
            </a:lvl1pPr>
          </a:lstStyle>
          <a:p>
            <a:fld id="{CA21BEFF-4A78-432E-AF1F-5DF92E4E4E97}" type="slidenum">
              <a:rPr lang="en-US" altLang="ro-RO"/>
              <a:pPr/>
              <a:t>‹#›</a:t>
            </a:fld>
            <a:endParaRPr lang="en-US" altLang="ro-RO"/>
          </a:p>
        </p:txBody>
      </p:sp>
    </p:spTree>
    <p:extLst>
      <p:ext uri="{BB962C8B-B14F-4D97-AF65-F5344CB8AC3E}">
        <p14:creationId xmlns:p14="http://schemas.microsoft.com/office/powerpoint/2010/main" xmlns="" val="217165848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B30BF53A-55C2-4018-BA50-C395CC3083FC}"/>
              </a:ext>
            </a:extLst>
          </p:cNvPr>
          <p:cNvSpPr>
            <a:spLocks noGrp="1"/>
          </p:cNvSpPr>
          <p:nvPr>
            <p:ph type="dt" sz="half" idx="10"/>
          </p:nvPr>
        </p:nvSpPr>
        <p:spPr/>
        <p:txBody>
          <a:bodyPr/>
          <a:lstStyle>
            <a:lvl1pPr>
              <a:defRPr/>
            </a:lvl1pPr>
          </a:lstStyle>
          <a:p>
            <a:pPr>
              <a:defRPr/>
            </a:pPr>
            <a:fld id="{DB76B5B5-F33D-4581-B7DA-C3BDE5786EDD}" type="datetime1">
              <a:rPr lang="en-US"/>
              <a:pPr>
                <a:defRPr/>
              </a:pPr>
              <a:t>10/8/2021</a:t>
            </a:fld>
            <a:endParaRPr lang="en-US"/>
          </a:p>
        </p:txBody>
      </p:sp>
      <p:sp>
        <p:nvSpPr>
          <p:cNvPr id="5" name="Footer Placeholder 2">
            <a:extLst>
              <a:ext uri="{FF2B5EF4-FFF2-40B4-BE49-F238E27FC236}">
                <a16:creationId xmlns:a16="http://schemas.microsoft.com/office/drawing/2014/main" xmlns="" id="{27A4C257-8000-4247-9122-EF77FC3468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6BB1663D-49D9-4600-9E14-B6A694DBEC4E}"/>
              </a:ext>
            </a:extLst>
          </p:cNvPr>
          <p:cNvSpPr>
            <a:spLocks noGrp="1"/>
          </p:cNvSpPr>
          <p:nvPr>
            <p:ph type="sldNum" sz="quarter" idx="12"/>
          </p:nvPr>
        </p:nvSpPr>
        <p:spPr/>
        <p:txBody>
          <a:bodyPr/>
          <a:lstStyle>
            <a:lvl1pPr>
              <a:defRPr/>
            </a:lvl1pPr>
          </a:lstStyle>
          <a:p>
            <a:fld id="{1AB70F6C-22E7-4981-A84A-6DFFB30CB07A}" type="slidenum">
              <a:rPr lang="en-US" altLang="ro-RO"/>
              <a:pPr/>
              <a:t>‹#›</a:t>
            </a:fld>
            <a:endParaRPr lang="en-US" altLang="ro-RO"/>
          </a:p>
        </p:txBody>
      </p:sp>
    </p:spTree>
    <p:extLst>
      <p:ext uri="{BB962C8B-B14F-4D97-AF65-F5344CB8AC3E}">
        <p14:creationId xmlns:p14="http://schemas.microsoft.com/office/powerpoint/2010/main" xmlns="" val="96414467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xmlns="" id="{572A380A-DBDF-474E-8BD3-9D91F95E6991}"/>
              </a:ext>
            </a:extLst>
          </p:cNvPr>
          <p:cNvSpPr>
            <a:spLocks noGrp="1"/>
          </p:cNvSpPr>
          <p:nvPr>
            <p:ph type="dt" sz="half" idx="10"/>
          </p:nvPr>
        </p:nvSpPr>
        <p:spPr/>
        <p:txBody>
          <a:bodyPr/>
          <a:lstStyle>
            <a:lvl1pPr>
              <a:defRPr/>
            </a:lvl1pPr>
          </a:lstStyle>
          <a:p>
            <a:pPr>
              <a:defRPr/>
            </a:pPr>
            <a:fld id="{3CB0972A-A841-4B4D-8867-65F00033F390}" type="datetime1">
              <a:rPr lang="en-US"/>
              <a:pPr>
                <a:defRPr/>
              </a:pPr>
              <a:t>10/8/2021</a:t>
            </a:fld>
            <a:endParaRPr lang="en-US"/>
          </a:p>
        </p:txBody>
      </p:sp>
      <p:sp>
        <p:nvSpPr>
          <p:cNvPr id="5" name="Footer Placeholder 4">
            <a:extLst>
              <a:ext uri="{FF2B5EF4-FFF2-40B4-BE49-F238E27FC236}">
                <a16:creationId xmlns:a16="http://schemas.microsoft.com/office/drawing/2014/main" xmlns="" id="{508DD844-C46E-4758-A84B-BF0DEAC140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60253E8-01E6-4026-B767-A80DB324C139}"/>
              </a:ext>
            </a:extLst>
          </p:cNvPr>
          <p:cNvSpPr>
            <a:spLocks noGrp="1"/>
          </p:cNvSpPr>
          <p:nvPr>
            <p:ph type="sldNum" sz="quarter" idx="12"/>
          </p:nvPr>
        </p:nvSpPr>
        <p:spPr/>
        <p:txBody>
          <a:bodyPr/>
          <a:lstStyle>
            <a:lvl1pPr>
              <a:defRPr/>
            </a:lvl1pPr>
          </a:lstStyle>
          <a:p>
            <a:fld id="{4B6BBE91-8820-4AFB-9F99-32B51BE8134B}" type="slidenum">
              <a:rPr lang="en-US" altLang="ro-RO"/>
              <a:pPr/>
              <a:t>‹#›</a:t>
            </a:fld>
            <a:endParaRPr lang="en-US" altLang="ro-RO"/>
          </a:p>
        </p:txBody>
      </p:sp>
    </p:spTree>
    <p:extLst>
      <p:ext uri="{BB962C8B-B14F-4D97-AF65-F5344CB8AC3E}">
        <p14:creationId xmlns:p14="http://schemas.microsoft.com/office/powerpoint/2010/main" xmlns="" val="1551287120"/>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xmlns="" id="{2A793F17-7D6F-42C9-840A-0A59C91C2F32}"/>
              </a:ext>
            </a:extLst>
          </p:cNvPr>
          <p:cNvSpPr>
            <a:spLocks noGrp="1"/>
          </p:cNvSpPr>
          <p:nvPr>
            <p:ph type="dt" sz="half" idx="10"/>
          </p:nvPr>
        </p:nvSpPr>
        <p:spPr/>
        <p:txBody>
          <a:bodyPr/>
          <a:lstStyle>
            <a:lvl1pPr>
              <a:defRPr/>
            </a:lvl1pPr>
          </a:lstStyle>
          <a:p>
            <a:pPr>
              <a:defRPr/>
            </a:pPr>
            <a:fld id="{15B0E185-6FA1-483B-81CA-6CD0FA1504B6}" type="datetime1">
              <a:rPr lang="en-US"/>
              <a:pPr>
                <a:defRPr/>
              </a:pPr>
              <a:t>10/8/2021</a:t>
            </a:fld>
            <a:endParaRPr lang="en-US"/>
          </a:p>
        </p:txBody>
      </p:sp>
      <p:sp>
        <p:nvSpPr>
          <p:cNvPr id="6" name="Footer Placeholder 2">
            <a:extLst>
              <a:ext uri="{FF2B5EF4-FFF2-40B4-BE49-F238E27FC236}">
                <a16:creationId xmlns:a16="http://schemas.microsoft.com/office/drawing/2014/main" xmlns="" id="{D2A10B2E-B6A3-4B72-A788-1556113CCE2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xmlns="" id="{1C5D5B7C-2254-4206-96CD-1E78B90CD35D}"/>
              </a:ext>
            </a:extLst>
          </p:cNvPr>
          <p:cNvSpPr>
            <a:spLocks noGrp="1"/>
          </p:cNvSpPr>
          <p:nvPr>
            <p:ph type="sldNum" sz="quarter" idx="12"/>
          </p:nvPr>
        </p:nvSpPr>
        <p:spPr/>
        <p:txBody>
          <a:bodyPr/>
          <a:lstStyle>
            <a:lvl1pPr>
              <a:defRPr/>
            </a:lvl1pPr>
          </a:lstStyle>
          <a:p>
            <a:fld id="{7613E5DC-1E20-4D59-96D7-780F77C562E5}" type="slidenum">
              <a:rPr lang="en-US" altLang="ro-RO"/>
              <a:pPr/>
              <a:t>‹#›</a:t>
            </a:fld>
            <a:endParaRPr lang="en-US" altLang="ro-RO"/>
          </a:p>
        </p:txBody>
      </p:sp>
    </p:spTree>
    <p:extLst>
      <p:ext uri="{BB962C8B-B14F-4D97-AF65-F5344CB8AC3E}">
        <p14:creationId xmlns:p14="http://schemas.microsoft.com/office/powerpoint/2010/main" xmlns="" val="125621959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xmlns="" id="{357C0A7F-5539-41FF-B46C-7E37EB22F3CF}"/>
              </a:ext>
            </a:extLst>
          </p:cNvPr>
          <p:cNvSpPr>
            <a:spLocks noGrp="1"/>
          </p:cNvSpPr>
          <p:nvPr>
            <p:ph type="dt" sz="half" idx="10"/>
          </p:nvPr>
        </p:nvSpPr>
        <p:spPr/>
        <p:txBody>
          <a:bodyPr/>
          <a:lstStyle>
            <a:lvl1pPr>
              <a:defRPr/>
            </a:lvl1pPr>
          </a:lstStyle>
          <a:p>
            <a:pPr>
              <a:defRPr/>
            </a:pPr>
            <a:fld id="{F5C623FF-2E3F-410D-B602-5982C8E88893}" type="datetime1">
              <a:rPr lang="en-US"/>
              <a:pPr>
                <a:defRPr/>
              </a:pPr>
              <a:t>10/8/2021</a:t>
            </a:fld>
            <a:endParaRPr lang="en-US"/>
          </a:p>
        </p:txBody>
      </p:sp>
      <p:sp>
        <p:nvSpPr>
          <p:cNvPr id="8" name="Footer Placeholder 2">
            <a:extLst>
              <a:ext uri="{FF2B5EF4-FFF2-40B4-BE49-F238E27FC236}">
                <a16:creationId xmlns:a16="http://schemas.microsoft.com/office/drawing/2014/main" xmlns="" id="{FA1E7AE7-65E6-473D-898B-30C9011D4CC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xmlns="" id="{F93E600E-83FA-47C7-9398-9B3EC1EED04B}"/>
              </a:ext>
            </a:extLst>
          </p:cNvPr>
          <p:cNvSpPr>
            <a:spLocks noGrp="1"/>
          </p:cNvSpPr>
          <p:nvPr>
            <p:ph type="sldNum" sz="quarter" idx="12"/>
          </p:nvPr>
        </p:nvSpPr>
        <p:spPr/>
        <p:txBody>
          <a:bodyPr/>
          <a:lstStyle>
            <a:lvl1pPr>
              <a:defRPr/>
            </a:lvl1pPr>
          </a:lstStyle>
          <a:p>
            <a:fld id="{EDB8A620-C344-463E-92CE-CBC577D02D2B}" type="slidenum">
              <a:rPr lang="en-US" altLang="ro-RO"/>
              <a:pPr/>
              <a:t>‹#›</a:t>
            </a:fld>
            <a:endParaRPr lang="en-US" altLang="ro-RO"/>
          </a:p>
        </p:txBody>
      </p:sp>
    </p:spTree>
    <p:extLst>
      <p:ext uri="{BB962C8B-B14F-4D97-AF65-F5344CB8AC3E}">
        <p14:creationId xmlns:p14="http://schemas.microsoft.com/office/powerpoint/2010/main" xmlns="" val="379415693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xmlns="" id="{C6DBC36D-43D6-4F6E-A1E5-3274CC4D956F}"/>
              </a:ext>
            </a:extLst>
          </p:cNvPr>
          <p:cNvSpPr>
            <a:spLocks noGrp="1"/>
          </p:cNvSpPr>
          <p:nvPr>
            <p:ph type="dt" sz="half" idx="10"/>
          </p:nvPr>
        </p:nvSpPr>
        <p:spPr/>
        <p:txBody>
          <a:bodyPr/>
          <a:lstStyle>
            <a:lvl1pPr>
              <a:defRPr/>
            </a:lvl1pPr>
          </a:lstStyle>
          <a:p>
            <a:pPr>
              <a:defRPr/>
            </a:pPr>
            <a:fld id="{353DB323-A941-4584-8FE5-D9AF8F4108AA}" type="datetime1">
              <a:rPr lang="en-US"/>
              <a:pPr>
                <a:defRPr/>
              </a:pPr>
              <a:t>10/8/2021</a:t>
            </a:fld>
            <a:endParaRPr lang="en-US"/>
          </a:p>
        </p:txBody>
      </p:sp>
      <p:sp>
        <p:nvSpPr>
          <p:cNvPr id="4" name="Footer Placeholder 2">
            <a:extLst>
              <a:ext uri="{FF2B5EF4-FFF2-40B4-BE49-F238E27FC236}">
                <a16:creationId xmlns:a16="http://schemas.microsoft.com/office/drawing/2014/main" xmlns="" id="{5675BDE1-2A78-4EAF-A459-105D262819F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xmlns="" id="{9CF83A22-9B1A-487D-A3E8-5DA788E3755A}"/>
              </a:ext>
            </a:extLst>
          </p:cNvPr>
          <p:cNvSpPr>
            <a:spLocks noGrp="1"/>
          </p:cNvSpPr>
          <p:nvPr>
            <p:ph type="sldNum" sz="quarter" idx="12"/>
          </p:nvPr>
        </p:nvSpPr>
        <p:spPr/>
        <p:txBody>
          <a:bodyPr/>
          <a:lstStyle>
            <a:lvl1pPr>
              <a:defRPr/>
            </a:lvl1pPr>
          </a:lstStyle>
          <a:p>
            <a:fld id="{4F6403E0-7716-4B66-B042-A4443348A9D4}" type="slidenum">
              <a:rPr lang="en-US" altLang="ro-RO"/>
              <a:pPr/>
              <a:t>‹#›</a:t>
            </a:fld>
            <a:endParaRPr lang="en-US" altLang="ro-RO"/>
          </a:p>
        </p:txBody>
      </p:sp>
    </p:spTree>
    <p:extLst>
      <p:ext uri="{BB962C8B-B14F-4D97-AF65-F5344CB8AC3E}">
        <p14:creationId xmlns:p14="http://schemas.microsoft.com/office/powerpoint/2010/main" xmlns="" val="386744811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xmlns="" id="{FF59F087-952A-4910-AA07-025FC5BBB5DC}"/>
              </a:ext>
            </a:extLst>
          </p:cNvPr>
          <p:cNvSpPr>
            <a:spLocks noGrp="1"/>
          </p:cNvSpPr>
          <p:nvPr>
            <p:ph type="dt" sz="half" idx="10"/>
          </p:nvPr>
        </p:nvSpPr>
        <p:spPr/>
        <p:txBody>
          <a:bodyPr/>
          <a:lstStyle>
            <a:lvl1pPr>
              <a:defRPr/>
            </a:lvl1pPr>
          </a:lstStyle>
          <a:p>
            <a:pPr>
              <a:defRPr/>
            </a:pPr>
            <a:fld id="{12EDF933-670F-4497-B627-CD0F17A1E559}" type="datetime1">
              <a:rPr lang="en-US"/>
              <a:pPr>
                <a:defRPr/>
              </a:pPr>
              <a:t>10/8/2021</a:t>
            </a:fld>
            <a:endParaRPr lang="en-US"/>
          </a:p>
        </p:txBody>
      </p:sp>
      <p:sp>
        <p:nvSpPr>
          <p:cNvPr id="3" name="Footer Placeholder 2">
            <a:extLst>
              <a:ext uri="{FF2B5EF4-FFF2-40B4-BE49-F238E27FC236}">
                <a16:creationId xmlns:a16="http://schemas.microsoft.com/office/drawing/2014/main" xmlns="" id="{F49207B7-1F91-49FC-A46A-225A3F2E2D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xmlns="" id="{F6EC40EC-F850-4E1D-A3E4-CC62294C192C}"/>
              </a:ext>
            </a:extLst>
          </p:cNvPr>
          <p:cNvSpPr>
            <a:spLocks noGrp="1"/>
          </p:cNvSpPr>
          <p:nvPr>
            <p:ph type="sldNum" sz="quarter" idx="12"/>
          </p:nvPr>
        </p:nvSpPr>
        <p:spPr/>
        <p:txBody>
          <a:bodyPr/>
          <a:lstStyle>
            <a:lvl1pPr>
              <a:defRPr/>
            </a:lvl1pPr>
          </a:lstStyle>
          <a:p>
            <a:fld id="{C2DADB3A-13EB-44FD-9261-BDC5D48E76BD}" type="slidenum">
              <a:rPr lang="en-US" altLang="ro-RO"/>
              <a:pPr/>
              <a:t>‹#›</a:t>
            </a:fld>
            <a:endParaRPr lang="en-US" altLang="ro-RO"/>
          </a:p>
        </p:txBody>
      </p:sp>
    </p:spTree>
    <p:extLst>
      <p:ext uri="{BB962C8B-B14F-4D97-AF65-F5344CB8AC3E}">
        <p14:creationId xmlns:p14="http://schemas.microsoft.com/office/powerpoint/2010/main" xmlns="" val="418341112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xmlns="" id="{22AF6E4D-927C-479D-959A-FF2338512A07}"/>
              </a:ext>
            </a:extLst>
          </p:cNvPr>
          <p:cNvSpPr>
            <a:spLocks noGrp="1"/>
          </p:cNvSpPr>
          <p:nvPr>
            <p:ph type="dt" sz="half" idx="10"/>
          </p:nvPr>
        </p:nvSpPr>
        <p:spPr/>
        <p:txBody>
          <a:bodyPr/>
          <a:lstStyle>
            <a:lvl1pPr>
              <a:defRPr/>
            </a:lvl1pPr>
          </a:lstStyle>
          <a:p>
            <a:pPr>
              <a:defRPr/>
            </a:pPr>
            <a:fld id="{5789BA08-CB5B-4222-8CEB-4B106C1B12BC}" type="datetime1">
              <a:rPr lang="en-US"/>
              <a:pPr>
                <a:defRPr/>
              </a:pPr>
              <a:t>10/8/2021</a:t>
            </a:fld>
            <a:endParaRPr lang="en-US"/>
          </a:p>
        </p:txBody>
      </p:sp>
      <p:sp>
        <p:nvSpPr>
          <p:cNvPr id="6" name="Footer Placeholder 2">
            <a:extLst>
              <a:ext uri="{FF2B5EF4-FFF2-40B4-BE49-F238E27FC236}">
                <a16:creationId xmlns:a16="http://schemas.microsoft.com/office/drawing/2014/main" xmlns="" id="{F0C92C82-6802-4D90-A371-BE8702FC0B7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xmlns="" id="{2709B43F-415B-4B60-811F-C0D8764096EB}"/>
              </a:ext>
            </a:extLst>
          </p:cNvPr>
          <p:cNvSpPr>
            <a:spLocks noGrp="1"/>
          </p:cNvSpPr>
          <p:nvPr>
            <p:ph type="sldNum" sz="quarter" idx="12"/>
          </p:nvPr>
        </p:nvSpPr>
        <p:spPr/>
        <p:txBody>
          <a:bodyPr/>
          <a:lstStyle>
            <a:lvl1pPr>
              <a:defRPr/>
            </a:lvl1pPr>
          </a:lstStyle>
          <a:p>
            <a:fld id="{9C97A408-3261-4B5F-9C09-C66CDA918477}" type="slidenum">
              <a:rPr lang="en-US" altLang="ro-RO"/>
              <a:pPr/>
              <a:t>‹#›</a:t>
            </a:fld>
            <a:endParaRPr lang="en-US" altLang="ro-RO"/>
          </a:p>
        </p:txBody>
      </p:sp>
    </p:spTree>
    <p:extLst>
      <p:ext uri="{BB962C8B-B14F-4D97-AF65-F5344CB8AC3E}">
        <p14:creationId xmlns:p14="http://schemas.microsoft.com/office/powerpoint/2010/main" xmlns="" val="140350426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xmlns="" id="{C1D97A62-5012-4C0A-8141-995B8C60C131}"/>
              </a:ext>
            </a:extLst>
          </p:cNvPr>
          <p:cNvSpPr>
            <a:spLocks noGrp="1"/>
          </p:cNvSpPr>
          <p:nvPr>
            <p:ph type="dt" sz="half" idx="10"/>
          </p:nvPr>
        </p:nvSpPr>
        <p:spPr/>
        <p:txBody>
          <a:bodyPr/>
          <a:lstStyle>
            <a:lvl1pPr>
              <a:defRPr/>
            </a:lvl1pPr>
          </a:lstStyle>
          <a:p>
            <a:pPr>
              <a:defRPr/>
            </a:pPr>
            <a:fld id="{873BFF20-9280-427B-8853-C0AC94093F98}" type="datetime1">
              <a:rPr lang="en-US"/>
              <a:pPr>
                <a:defRPr/>
              </a:pPr>
              <a:t>10/8/2021</a:t>
            </a:fld>
            <a:endParaRPr lang="en-US"/>
          </a:p>
        </p:txBody>
      </p:sp>
      <p:sp>
        <p:nvSpPr>
          <p:cNvPr id="6" name="Footer Placeholder 2">
            <a:extLst>
              <a:ext uri="{FF2B5EF4-FFF2-40B4-BE49-F238E27FC236}">
                <a16:creationId xmlns:a16="http://schemas.microsoft.com/office/drawing/2014/main" xmlns="" id="{DEEA96E4-1409-4DEB-9FC3-1B1188581C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xmlns="" id="{246B1725-2DE2-476A-840A-3BEEB600CA96}"/>
              </a:ext>
            </a:extLst>
          </p:cNvPr>
          <p:cNvSpPr>
            <a:spLocks noGrp="1"/>
          </p:cNvSpPr>
          <p:nvPr>
            <p:ph type="sldNum" sz="quarter" idx="12"/>
          </p:nvPr>
        </p:nvSpPr>
        <p:spPr/>
        <p:txBody>
          <a:bodyPr/>
          <a:lstStyle>
            <a:lvl1pPr>
              <a:defRPr/>
            </a:lvl1pPr>
          </a:lstStyle>
          <a:p>
            <a:fld id="{3D3991C0-1728-42A3-B0EE-D689A3566BDF}" type="slidenum">
              <a:rPr lang="en-US" altLang="ro-RO"/>
              <a:pPr/>
              <a:t>‹#›</a:t>
            </a:fld>
            <a:endParaRPr lang="en-US" altLang="ro-RO"/>
          </a:p>
        </p:txBody>
      </p:sp>
    </p:spTree>
    <p:extLst>
      <p:ext uri="{BB962C8B-B14F-4D97-AF65-F5344CB8AC3E}">
        <p14:creationId xmlns:p14="http://schemas.microsoft.com/office/powerpoint/2010/main" xmlns="" val="321241549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xmlns="" id="{060B483E-7BE6-4C44-8877-BFC92F218FAF}"/>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a:extLst>
              <a:ext uri="{FF2B5EF4-FFF2-40B4-BE49-F238E27FC236}">
                <a16:creationId xmlns:a16="http://schemas.microsoft.com/office/drawing/2014/main" xmlns="" id="{3AA2CFBF-C125-4303-A12E-910850DBB949}"/>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p>
        </p:txBody>
      </p:sp>
      <p:sp>
        <p:nvSpPr>
          <p:cNvPr id="14" name="Date Placeholder 13">
            <a:extLst>
              <a:ext uri="{FF2B5EF4-FFF2-40B4-BE49-F238E27FC236}">
                <a16:creationId xmlns:a16="http://schemas.microsoft.com/office/drawing/2014/main" xmlns="" id="{5E930616-CB9F-4129-B3FC-DF2F17FF9C18}"/>
              </a:ext>
            </a:extLst>
          </p:cNvPr>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28F1829E-81F8-4F5B-B162-D84BD6884147}" type="datetime1">
              <a:rPr lang="en-US"/>
              <a:pPr>
                <a:defRPr/>
              </a:pPr>
              <a:t>10/8/2021</a:t>
            </a:fld>
            <a:endParaRPr lang="en-US"/>
          </a:p>
        </p:txBody>
      </p:sp>
      <p:sp>
        <p:nvSpPr>
          <p:cNvPr id="3" name="Footer Placeholder 2">
            <a:extLst>
              <a:ext uri="{FF2B5EF4-FFF2-40B4-BE49-F238E27FC236}">
                <a16:creationId xmlns:a16="http://schemas.microsoft.com/office/drawing/2014/main" xmlns="" id="{4DB58C2C-E646-4E92-BA91-4CAF961AB3B0}"/>
              </a:ext>
            </a:extLst>
          </p:cNvPr>
          <p:cNvSpPr>
            <a:spLocks noGrp="1"/>
          </p:cNvSpPr>
          <p:nvPr>
            <p:ph type="ftr" sz="quarter" idx="3"/>
          </p:nvPr>
        </p:nvSpPr>
        <p:spPr>
          <a:xfrm>
            <a:off x="3124200" y="6416675"/>
            <a:ext cx="2895600" cy="365125"/>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4D020B"/>
                </a:solidFill>
                <a:latin typeface="Book Antiqua" pitchFamily="18" charset="0"/>
                <a:cs typeface="Arial" charset="0"/>
              </a:defRPr>
            </a:lvl1pPr>
          </a:lstStyle>
          <a:p>
            <a:pPr>
              <a:defRPr/>
            </a:pPr>
            <a:endParaRPr lang="en-US"/>
          </a:p>
        </p:txBody>
      </p:sp>
      <p:sp>
        <p:nvSpPr>
          <p:cNvPr id="23" name="Slide Number Placeholder 22">
            <a:extLst>
              <a:ext uri="{FF2B5EF4-FFF2-40B4-BE49-F238E27FC236}">
                <a16:creationId xmlns:a16="http://schemas.microsoft.com/office/drawing/2014/main" xmlns="" id="{7D198E4C-EB84-462A-A220-9449F7119375}"/>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4D020B"/>
                </a:solidFill>
                <a:latin typeface="Book Antiqua" panose="02040602050305030304" pitchFamily="18" charset="0"/>
              </a:defRPr>
            </a:lvl1pPr>
          </a:lstStyle>
          <a:p>
            <a:fld id="{DD5B8406-220B-4A5E-BF41-8D4DC22E1461}" type="slidenum">
              <a:rPr lang="en-US" altLang="ro-RO"/>
              <a:pPr/>
              <a:t>‹#›</a:t>
            </a:fld>
            <a:endParaRPr lang="en-US" altLang="ro-RO"/>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11"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22"/>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22"/>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22"/>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027">
                                            <p:txEl>
                                              <p:pRg st="0" end="0"/>
                                            </p:txEl>
                                          </p:spTgt>
                                        </p:tgtEl>
                                        <p:attrNameLst>
                                          <p:attrName>style.visibility</p:attrName>
                                        </p:attrNameLst>
                                      </p:cBhvr>
                                      <p:to>
                                        <p:strVal val="visible"/>
                                      </p:to>
                                    </p:set>
                                    <p:anim calcmode="lin" valueType="num">
                                      <p:cBhvr>
                                        <p:cTn id="16" dur="500" fill="hold"/>
                                        <p:tgtEl>
                                          <p:spTgt spid="102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02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02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02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027">
                                            <p:txEl>
                                              <p:pRg st="0" end="0"/>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1027">
                                            <p:txEl>
                                              <p:pRg st="1" end="1"/>
                                            </p:txEl>
                                          </p:spTgt>
                                        </p:tgtEl>
                                        <p:attrNameLst>
                                          <p:attrName>style.visibility</p:attrName>
                                        </p:attrNameLst>
                                      </p:cBhvr>
                                      <p:to>
                                        <p:strVal val="visible"/>
                                      </p:to>
                                    </p:set>
                                    <p:anim calcmode="lin" valueType="num">
                                      <p:cBhvr>
                                        <p:cTn id="23" dur="500" fill="hold"/>
                                        <p:tgtEl>
                                          <p:spTgt spid="1027">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1027">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1027">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1027">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1027">
                                            <p:txEl>
                                              <p:pRg st="1" end="1"/>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1027">
                                            <p:txEl>
                                              <p:pRg st="2" end="2"/>
                                            </p:txEl>
                                          </p:spTgt>
                                        </p:tgtEl>
                                        <p:attrNameLst>
                                          <p:attrName>style.visibility</p:attrName>
                                        </p:attrNameLst>
                                      </p:cBhvr>
                                      <p:to>
                                        <p:strVal val="visible"/>
                                      </p:to>
                                    </p:set>
                                    <p:anim calcmode="lin" valueType="num">
                                      <p:cBhvr>
                                        <p:cTn id="30" dur="500" fill="hold"/>
                                        <p:tgtEl>
                                          <p:spTgt spid="1027">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1027">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1027">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1027">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1027">
                                            <p:txEl>
                                              <p:pRg st="2" end="2"/>
                                            </p:txEl>
                                          </p:spTgt>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1027">
                                            <p:txEl>
                                              <p:pRg st="3" end="3"/>
                                            </p:txEl>
                                          </p:spTgt>
                                        </p:tgtEl>
                                        <p:attrNameLst>
                                          <p:attrName>style.visibility</p:attrName>
                                        </p:attrNameLst>
                                      </p:cBhvr>
                                      <p:to>
                                        <p:strVal val="visible"/>
                                      </p:to>
                                    </p:set>
                                    <p:anim calcmode="lin" valueType="num">
                                      <p:cBhvr>
                                        <p:cTn id="37" dur="500" fill="hold"/>
                                        <p:tgtEl>
                                          <p:spTgt spid="1027">
                                            <p:txEl>
                                              <p:pRg st="3" end="3"/>
                                            </p:txEl>
                                          </p:spTgt>
                                        </p:tgtEl>
                                        <p:attrNameLst>
                                          <p:attrName>ppt_w</p:attrName>
                                        </p:attrNameLst>
                                      </p:cBhvr>
                                      <p:tavLst>
                                        <p:tav tm="0">
                                          <p:val>
                                            <p:strVal val="#ppt_w*0.05"/>
                                          </p:val>
                                        </p:tav>
                                        <p:tav tm="100000">
                                          <p:val>
                                            <p:strVal val="#ppt_w"/>
                                          </p:val>
                                        </p:tav>
                                      </p:tavLst>
                                    </p:anim>
                                    <p:anim calcmode="lin" valueType="num">
                                      <p:cBhvr>
                                        <p:cTn id="38" dur="500" fill="hold"/>
                                        <p:tgtEl>
                                          <p:spTgt spid="1027">
                                            <p:txEl>
                                              <p:pRg st="3" end="3"/>
                                            </p:txEl>
                                          </p:spTgt>
                                        </p:tgtEl>
                                        <p:attrNameLst>
                                          <p:attrName>ppt_h</p:attrName>
                                        </p:attrNameLst>
                                      </p:cBhvr>
                                      <p:tavLst>
                                        <p:tav tm="0">
                                          <p:val>
                                            <p:strVal val="#ppt_h"/>
                                          </p:val>
                                        </p:tav>
                                        <p:tav tm="100000">
                                          <p:val>
                                            <p:strVal val="#ppt_h"/>
                                          </p:val>
                                        </p:tav>
                                      </p:tavLst>
                                    </p:anim>
                                    <p:anim calcmode="lin" valueType="num">
                                      <p:cBhvr>
                                        <p:cTn id="39" dur="500" fill="hold"/>
                                        <p:tgtEl>
                                          <p:spTgt spid="1027">
                                            <p:txEl>
                                              <p:pRg st="3" end="3"/>
                                            </p:txEl>
                                          </p:spTgt>
                                        </p:tgtEl>
                                        <p:attrNameLst>
                                          <p:attrName>ppt_x</p:attrName>
                                        </p:attrNameLst>
                                      </p:cBhvr>
                                      <p:tavLst>
                                        <p:tav tm="0">
                                          <p:val>
                                            <p:strVal val="#ppt_x-.2"/>
                                          </p:val>
                                        </p:tav>
                                        <p:tav tm="100000">
                                          <p:val>
                                            <p:strVal val="#ppt_x"/>
                                          </p:val>
                                        </p:tav>
                                      </p:tavLst>
                                    </p:anim>
                                    <p:anim calcmode="lin" valueType="num">
                                      <p:cBhvr>
                                        <p:cTn id="40" dur="500" fill="hold"/>
                                        <p:tgtEl>
                                          <p:spTgt spid="1027">
                                            <p:txEl>
                                              <p:pRg st="3" end="3"/>
                                            </p:txEl>
                                          </p:spTgt>
                                        </p:tgtEl>
                                        <p:attrNameLst>
                                          <p:attrName>ppt_y</p:attrName>
                                        </p:attrNameLst>
                                      </p:cBhvr>
                                      <p:tavLst>
                                        <p:tav tm="0">
                                          <p:val>
                                            <p:strVal val="#ppt_y"/>
                                          </p:val>
                                        </p:tav>
                                        <p:tav tm="100000">
                                          <p:val>
                                            <p:strVal val="#ppt_y"/>
                                          </p:val>
                                        </p:tav>
                                      </p:tavLst>
                                    </p:anim>
                                    <p:animEffect transition="in" filter="fade">
                                      <p:cBhvr>
                                        <p:cTn id="41" dur="500"/>
                                        <p:tgtEl>
                                          <p:spTgt spid="1027">
                                            <p:txEl>
                                              <p:pRg st="3" end="3"/>
                                            </p:txEl>
                                          </p:spTgt>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1027">
                                            <p:txEl>
                                              <p:pRg st="4" end="4"/>
                                            </p:txEl>
                                          </p:spTgt>
                                        </p:tgtEl>
                                        <p:attrNameLst>
                                          <p:attrName>style.visibility</p:attrName>
                                        </p:attrNameLst>
                                      </p:cBhvr>
                                      <p:to>
                                        <p:strVal val="visible"/>
                                      </p:to>
                                    </p:set>
                                    <p:anim calcmode="lin" valueType="num">
                                      <p:cBhvr>
                                        <p:cTn id="44" dur="500" fill="hold"/>
                                        <p:tgtEl>
                                          <p:spTgt spid="1027">
                                            <p:txEl>
                                              <p:pRg st="4" end="4"/>
                                            </p:txEl>
                                          </p:spTgt>
                                        </p:tgtEl>
                                        <p:attrNameLst>
                                          <p:attrName>ppt_w</p:attrName>
                                        </p:attrNameLst>
                                      </p:cBhvr>
                                      <p:tavLst>
                                        <p:tav tm="0">
                                          <p:val>
                                            <p:strVal val="#ppt_w*0.05"/>
                                          </p:val>
                                        </p:tav>
                                        <p:tav tm="100000">
                                          <p:val>
                                            <p:strVal val="#ppt_w"/>
                                          </p:val>
                                        </p:tav>
                                      </p:tavLst>
                                    </p:anim>
                                    <p:anim calcmode="lin" valueType="num">
                                      <p:cBhvr>
                                        <p:cTn id="45" dur="500" fill="hold"/>
                                        <p:tgtEl>
                                          <p:spTgt spid="1027">
                                            <p:txEl>
                                              <p:pRg st="4" end="4"/>
                                            </p:txEl>
                                          </p:spTgt>
                                        </p:tgtEl>
                                        <p:attrNameLst>
                                          <p:attrName>ppt_h</p:attrName>
                                        </p:attrNameLst>
                                      </p:cBhvr>
                                      <p:tavLst>
                                        <p:tav tm="0">
                                          <p:val>
                                            <p:strVal val="#ppt_h"/>
                                          </p:val>
                                        </p:tav>
                                        <p:tav tm="100000">
                                          <p:val>
                                            <p:strVal val="#ppt_h"/>
                                          </p:val>
                                        </p:tav>
                                      </p:tavLst>
                                    </p:anim>
                                    <p:anim calcmode="lin" valueType="num">
                                      <p:cBhvr>
                                        <p:cTn id="46" dur="500" fill="hold"/>
                                        <p:tgtEl>
                                          <p:spTgt spid="1027">
                                            <p:txEl>
                                              <p:pRg st="4" end="4"/>
                                            </p:txEl>
                                          </p:spTgt>
                                        </p:tgtEl>
                                        <p:attrNameLst>
                                          <p:attrName>ppt_x</p:attrName>
                                        </p:attrNameLst>
                                      </p:cBhvr>
                                      <p:tavLst>
                                        <p:tav tm="0">
                                          <p:val>
                                            <p:strVal val="#ppt_x-.2"/>
                                          </p:val>
                                        </p:tav>
                                        <p:tav tm="100000">
                                          <p:val>
                                            <p:strVal val="#ppt_x"/>
                                          </p:val>
                                        </p:tav>
                                      </p:tavLst>
                                    </p:anim>
                                    <p:anim calcmode="lin" valueType="num">
                                      <p:cBhvr>
                                        <p:cTn id="47" dur="500" fill="hold"/>
                                        <p:tgtEl>
                                          <p:spTgt spid="1027">
                                            <p:txEl>
                                              <p:pRg st="4" end="4"/>
                                            </p:txEl>
                                          </p:spTgt>
                                        </p:tgtEl>
                                        <p:attrNameLst>
                                          <p:attrName>ppt_y</p:attrName>
                                        </p:attrNameLst>
                                      </p:cBhvr>
                                      <p:tavLst>
                                        <p:tav tm="0">
                                          <p:val>
                                            <p:strVal val="#ppt_y"/>
                                          </p:val>
                                        </p:tav>
                                        <p:tav tm="100000">
                                          <p:val>
                                            <p:strVal val="#ppt_y"/>
                                          </p:val>
                                        </p:tav>
                                      </p:tavLst>
                                    </p:anim>
                                    <p:animEffect transition="in" filter="fade">
                                      <p:cBhvr>
                                        <p:cTn id="48" dur="500"/>
                                        <p:tgtEl>
                                          <p:spTgt spid="1027">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5" presetClass="exit" presetSubtype="0" fill="hold" grpId="1" nodeType="clickEffect">
                                  <p:stCondLst>
                                    <p:cond delay="0"/>
                                  </p:stCondLst>
                                  <p:childTnLst>
                                    <p:anim calcmode="lin" valueType="num">
                                      <p:cBhvr>
                                        <p:cTn id="52" dur="2000" fill="hold"/>
                                        <p:tgtEl>
                                          <p:spTgt spid="22"/>
                                        </p:tgtEl>
                                        <p:attrNameLst>
                                          <p:attrName>style.rotation</p:attrName>
                                        </p:attrNameLst>
                                      </p:cBhvr>
                                      <p:tavLst>
                                        <p:tav tm="0">
                                          <p:val>
                                            <p:fltVal val="0"/>
                                          </p:val>
                                        </p:tav>
                                        <p:tav tm="100000">
                                          <p:val>
                                            <p:fltVal val="-90"/>
                                          </p:val>
                                        </p:tav>
                                      </p:tavLst>
                                    </p:anim>
                                    <p:anim calcmode="lin" valueType="num">
                                      <p:cBhvr>
                                        <p:cTn id="53" dur="2000" fill="hold"/>
                                        <p:tgtEl>
                                          <p:spTgt spid="22"/>
                                        </p:tgtEl>
                                        <p:attrNameLst>
                                          <p:attrName>ppt_w</p:attrName>
                                        </p:attrNameLst>
                                      </p:cBhvr>
                                      <p:tavLst>
                                        <p:tav tm="0">
                                          <p:val>
                                            <p:strVal val="ppt_w"/>
                                          </p:val>
                                        </p:tav>
                                        <p:tav tm="50000">
                                          <p:val>
                                            <p:strVal val="ppt_w-.5"/>
                                          </p:val>
                                        </p:tav>
                                        <p:tav tm="100000">
                                          <p:val>
                                            <p:strVal val="ppt_w-.5"/>
                                          </p:val>
                                        </p:tav>
                                      </p:tavLst>
                                    </p:anim>
                                    <p:anim calcmode="lin" valueType="num">
                                      <p:cBhvr>
                                        <p:cTn id="54" dur="2000" fill="hold"/>
                                        <p:tgtEl>
                                          <p:spTgt spid="22"/>
                                        </p:tgtEl>
                                        <p:attrNameLst>
                                          <p:attrName>ppt_h</p:attrName>
                                        </p:attrNameLst>
                                      </p:cBhvr>
                                      <p:tavLst>
                                        <p:tav tm="0">
                                          <p:val>
                                            <p:strVal val="ppt_h"/>
                                          </p:val>
                                        </p:tav>
                                        <p:tav tm="100000">
                                          <p:val>
                                            <p:strVal val="ppt_h"/>
                                          </p:val>
                                        </p:tav>
                                      </p:tavLst>
                                    </p:anim>
                                    <p:anim calcmode="lin" valueType="num">
                                      <p:cBhvr>
                                        <p:cTn id="55" dur="2000" fill="hold"/>
                                        <p:tgtEl>
                                          <p:spTgt spid="22"/>
                                        </p:tgtEl>
                                        <p:attrNameLst>
                                          <p:attrName>ppt_x</p:attrName>
                                        </p:attrNameLst>
                                      </p:cBhvr>
                                      <p:tavLst>
                                        <p:tav tm="0">
                                          <p:val>
                                            <p:strVal val="ppt_x"/>
                                          </p:val>
                                        </p:tav>
                                        <p:tav tm="100000">
                                          <p:val>
                                            <p:strVal val="ppt_x+.4"/>
                                          </p:val>
                                        </p:tav>
                                      </p:tavLst>
                                    </p:anim>
                                    <p:anim calcmode="lin" valueType="num">
                                      <p:cBhvr>
                                        <p:cTn id="56" dur="2000" fill="hold"/>
                                        <p:tgtEl>
                                          <p:spTgt spid="22"/>
                                        </p:tgtEl>
                                        <p:attrNameLst>
                                          <p:attrName>ppt_y</p:attrName>
                                        </p:attrNameLst>
                                      </p:cBhvr>
                                      <p:tavLst>
                                        <p:tav tm="0">
                                          <p:val>
                                            <p:strVal val="ppt_y"/>
                                          </p:val>
                                        </p:tav>
                                        <p:tav tm="50000">
                                          <p:val>
                                            <p:strVal val="ppt_y+.1"/>
                                          </p:val>
                                        </p:tav>
                                        <p:tav tm="100000">
                                          <p:val>
                                            <p:strVal val="ppt_y-.2"/>
                                          </p:val>
                                        </p:tav>
                                      </p:tavLst>
                                    </p:anim>
                                    <p:set>
                                      <p:cBhvr>
                                        <p:cTn id="57" dur="1" fill="hold">
                                          <p:stCondLst>
                                            <p:cond delay="1998"/>
                                          </p:stCondLst>
                                        </p:cTn>
                                        <p:tgtEl>
                                          <p:spTgt spid="22"/>
                                        </p:tgtEl>
                                        <p:attrNameLst>
                                          <p:attrName>style.visibility</p:attrName>
                                        </p:attrNameLst>
                                      </p:cBhvr>
                                      <p:to>
                                        <p:strVal val="hidden"/>
                                      </p:to>
                                    </p:set>
                                  </p:childTnLst>
                                </p:cTn>
                              </p:par>
                              <p:par>
                                <p:cTn id="58" presetID="22" presetClass="exit" presetSubtype="8" fill="hold" grpId="1" nodeType="withEffect">
                                  <p:stCondLst>
                                    <p:cond delay="0"/>
                                  </p:stCondLst>
                                  <p:childTnLst>
                                    <p:animEffect transition="out" filter="wipe(left)">
                                      <p:cBhvr>
                                        <p:cTn id="59" dur="500"/>
                                        <p:tgtEl>
                                          <p:spTgt spid="1027">
                                            <p:txEl>
                                              <p:pRg st="0" end="0"/>
                                            </p:txEl>
                                          </p:spTgt>
                                        </p:tgtEl>
                                      </p:cBhvr>
                                    </p:animEffect>
                                    <p:set>
                                      <p:cBhvr>
                                        <p:cTn id="60" dur="1" fill="hold">
                                          <p:stCondLst>
                                            <p:cond delay="499"/>
                                          </p:stCondLst>
                                        </p:cTn>
                                        <p:tgtEl>
                                          <p:spTgt spid="1027">
                                            <p:txEl>
                                              <p:pRg st="0" end="0"/>
                                            </p:txEl>
                                          </p:spTgt>
                                        </p:tgtEl>
                                        <p:attrNameLst>
                                          <p:attrName>style.visibility</p:attrName>
                                        </p:attrNameLst>
                                      </p:cBhvr>
                                      <p:to>
                                        <p:strVal val="hidden"/>
                                      </p:to>
                                    </p:set>
                                  </p:childTnLst>
                                </p:cTn>
                              </p:par>
                              <p:par>
                                <p:cTn id="61" presetID="22" presetClass="exit" presetSubtype="8" fill="hold" grpId="1" nodeType="withEffect">
                                  <p:stCondLst>
                                    <p:cond delay="0"/>
                                  </p:stCondLst>
                                  <p:childTnLst>
                                    <p:animEffect transition="out" filter="wipe(left)">
                                      <p:cBhvr>
                                        <p:cTn id="62" dur="500"/>
                                        <p:tgtEl>
                                          <p:spTgt spid="1027">
                                            <p:txEl>
                                              <p:pRg st="1" end="1"/>
                                            </p:txEl>
                                          </p:spTgt>
                                        </p:tgtEl>
                                      </p:cBhvr>
                                    </p:animEffect>
                                    <p:set>
                                      <p:cBhvr>
                                        <p:cTn id="63" dur="1" fill="hold">
                                          <p:stCondLst>
                                            <p:cond delay="499"/>
                                          </p:stCondLst>
                                        </p:cTn>
                                        <p:tgtEl>
                                          <p:spTgt spid="1027">
                                            <p:txEl>
                                              <p:pRg st="1" end="1"/>
                                            </p:txEl>
                                          </p:spTgt>
                                        </p:tgtEl>
                                        <p:attrNameLst>
                                          <p:attrName>style.visibility</p:attrName>
                                        </p:attrNameLst>
                                      </p:cBhvr>
                                      <p:to>
                                        <p:strVal val="hidden"/>
                                      </p:to>
                                    </p:set>
                                  </p:childTnLst>
                                </p:cTn>
                              </p:par>
                              <p:par>
                                <p:cTn id="64" presetID="22" presetClass="exit" presetSubtype="8" fill="hold" grpId="1" nodeType="withEffect">
                                  <p:stCondLst>
                                    <p:cond delay="0"/>
                                  </p:stCondLst>
                                  <p:childTnLst>
                                    <p:animEffect transition="out" filter="wipe(left)">
                                      <p:cBhvr>
                                        <p:cTn id="65" dur="500"/>
                                        <p:tgtEl>
                                          <p:spTgt spid="1027">
                                            <p:txEl>
                                              <p:pRg st="2" end="2"/>
                                            </p:txEl>
                                          </p:spTgt>
                                        </p:tgtEl>
                                      </p:cBhvr>
                                    </p:animEffect>
                                    <p:set>
                                      <p:cBhvr>
                                        <p:cTn id="66" dur="1" fill="hold">
                                          <p:stCondLst>
                                            <p:cond delay="499"/>
                                          </p:stCondLst>
                                        </p:cTn>
                                        <p:tgtEl>
                                          <p:spTgt spid="1027">
                                            <p:txEl>
                                              <p:pRg st="2" end="2"/>
                                            </p:txEl>
                                          </p:spTgt>
                                        </p:tgtEl>
                                        <p:attrNameLst>
                                          <p:attrName>style.visibility</p:attrName>
                                        </p:attrNameLst>
                                      </p:cBhvr>
                                      <p:to>
                                        <p:strVal val="hidden"/>
                                      </p:to>
                                    </p:set>
                                  </p:childTnLst>
                                </p:cTn>
                              </p:par>
                              <p:par>
                                <p:cTn id="67" presetID="22" presetClass="exit" presetSubtype="8" fill="hold" grpId="1" nodeType="withEffect">
                                  <p:stCondLst>
                                    <p:cond delay="0"/>
                                  </p:stCondLst>
                                  <p:childTnLst>
                                    <p:animEffect transition="out" filter="wipe(left)">
                                      <p:cBhvr>
                                        <p:cTn id="68" dur="500"/>
                                        <p:tgtEl>
                                          <p:spTgt spid="1027">
                                            <p:txEl>
                                              <p:pRg st="3" end="3"/>
                                            </p:txEl>
                                          </p:spTgt>
                                        </p:tgtEl>
                                      </p:cBhvr>
                                    </p:animEffect>
                                    <p:set>
                                      <p:cBhvr>
                                        <p:cTn id="69" dur="1" fill="hold">
                                          <p:stCondLst>
                                            <p:cond delay="499"/>
                                          </p:stCondLst>
                                        </p:cTn>
                                        <p:tgtEl>
                                          <p:spTgt spid="1027">
                                            <p:txEl>
                                              <p:pRg st="3" end="3"/>
                                            </p:txEl>
                                          </p:spTgt>
                                        </p:tgtEl>
                                        <p:attrNameLst>
                                          <p:attrName>style.visibility</p:attrName>
                                        </p:attrNameLst>
                                      </p:cBhvr>
                                      <p:to>
                                        <p:strVal val="hidden"/>
                                      </p:to>
                                    </p:set>
                                  </p:childTnLst>
                                </p:cTn>
                              </p:par>
                              <p:par>
                                <p:cTn id="70" presetID="22" presetClass="exit" presetSubtype="8" fill="hold" grpId="1" nodeType="withEffect">
                                  <p:stCondLst>
                                    <p:cond delay="0"/>
                                  </p:stCondLst>
                                  <p:childTnLst>
                                    <p:animEffect transition="out" filter="wipe(left)">
                                      <p:cBhvr>
                                        <p:cTn id="71" dur="500"/>
                                        <p:tgtEl>
                                          <p:spTgt spid="1027">
                                            <p:txEl>
                                              <p:pRg st="4" end="4"/>
                                            </p:txEl>
                                          </p:spTgt>
                                        </p:tgtEl>
                                      </p:cBhvr>
                                    </p:animEffect>
                                    <p:set>
                                      <p:cBhvr>
                                        <p:cTn id="72" dur="1" fill="hold">
                                          <p:stCondLst>
                                            <p:cond delay="499"/>
                                          </p:stCondLst>
                                        </p:cTn>
                                        <p:tgtEl>
                                          <p:spTgt spid="102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1027" grpId="0" build="p">
        <p:tmplLst>
          <p:tmpl lvl="1">
            <p:tnLst>
              <p:par>
                <p:cTn presetID="54" presetClass="entr" presetSubtype="0" accel="10000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strVal val="#ppt_w*0.05"/>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anim calcmode="lin" valueType="num">
                      <p:cBhvr>
                        <p:cTn dur="500" fill="hold"/>
                        <p:tgtEl>
                          <p:spTgt spid="1027"/>
                        </p:tgtEl>
                        <p:attrNameLst>
                          <p:attrName>ppt_x</p:attrName>
                        </p:attrNameLst>
                      </p:cBhvr>
                      <p:tavLst>
                        <p:tav tm="0">
                          <p:val>
                            <p:strVal val="#ppt_x-.2"/>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animEffect transition="in" filter="fade">
                      <p:cBhvr>
                        <p:cTn dur="500"/>
                        <p:tgtEl>
                          <p:spTgt spid="1027"/>
                        </p:tgtEl>
                      </p:cBhvr>
                    </p:animEffect>
                  </p:childTnLst>
                </p:cTn>
              </p:par>
            </p:tnLst>
          </p:tmpl>
          <p:tmpl lvl="2">
            <p:tnLst>
              <p:par>
                <p:cTn presetID="54" presetClass="entr" presetSubtype="0" ac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strVal val="#ppt_w*0.05"/>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anim calcmode="lin" valueType="num">
                      <p:cBhvr>
                        <p:cTn dur="500" fill="hold"/>
                        <p:tgtEl>
                          <p:spTgt spid="1027"/>
                        </p:tgtEl>
                        <p:attrNameLst>
                          <p:attrName>ppt_x</p:attrName>
                        </p:attrNameLst>
                      </p:cBhvr>
                      <p:tavLst>
                        <p:tav tm="0">
                          <p:val>
                            <p:strVal val="#ppt_x-.2"/>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animEffect transition="in" filter="fade">
                      <p:cBhvr>
                        <p:cTn dur="500"/>
                        <p:tgtEl>
                          <p:spTgt spid="1027"/>
                        </p:tgtEl>
                      </p:cBhvr>
                    </p:animEffect>
                  </p:childTnLst>
                </p:cTn>
              </p:par>
            </p:tnLst>
          </p:tmpl>
          <p:tmpl lvl="3">
            <p:tnLst>
              <p:par>
                <p:cTn presetID="54" presetClass="entr" presetSubtype="0" ac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strVal val="#ppt_w*0.05"/>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anim calcmode="lin" valueType="num">
                      <p:cBhvr>
                        <p:cTn dur="500" fill="hold"/>
                        <p:tgtEl>
                          <p:spTgt spid="1027"/>
                        </p:tgtEl>
                        <p:attrNameLst>
                          <p:attrName>ppt_x</p:attrName>
                        </p:attrNameLst>
                      </p:cBhvr>
                      <p:tavLst>
                        <p:tav tm="0">
                          <p:val>
                            <p:strVal val="#ppt_x-.2"/>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animEffect transition="in" filter="fade">
                      <p:cBhvr>
                        <p:cTn dur="500"/>
                        <p:tgtEl>
                          <p:spTgt spid="1027"/>
                        </p:tgtEl>
                      </p:cBhvr>
                    </p:animEffect>
                  </p:childTnLst>
                </p:cTn>
              </p:par>
            </p:tnLst>
          </p:tmpl>
          <p:tmpl lvl="4">
            <p:tnLst>
              <p:par>
                <p:cTn presetID="54" presetClass="entr" presetSubtype="0" ac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strVal val="#ppt_w*0.05"/>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anim calcmode="lin" valueType="num">
                      <p:cBhvr>
                        <p:cTn dur="500" fill="hold"/>
                        <p:tgtEl>
                          <p:spTgt spid="1027"/>
                        </p:tgtEl>
                        <p:attrNameLst>
                          <p:attrName>ppt_x</p:attrName>
                        </p:attrNameLst>
                      </p:cBhvr>
                      <p:tavLst>
                        <p:tav tm="0">
                          <p:val>
                            <p:strVal val="#ppt_x-.2"/>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animEffect transition="in" filter="fade">
                      <p:cBhvr>
                        <p:cTn dur="500"/>
                        <p:tgtEl>
                          <p:spTgt spid="1027"/>
                        </p:tgtEl>
                      </p:cBhvr>
                    </p:animEffect>
                  </p:childTnLst>
                </p:cTn>
              </p:par>
            </p:tnLst>
          </p:tmpl>
          <p:tmpl lvl="5">
            <p:tnLst>
              <p:par>
                <p:cTn presetID="54" presetClass="entr" presetSubtype="0" ac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strVal val="#ppt_w*0.05"/>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anim calcmode="lin" valueType="num">
                      <p:cBhvr>
                        <p:cTn dur="500" fill="hold"/>
                        <p:tgtEl>
                          <p:spTgt spid="1027"/>
                        </p:tgtEl>
                        <p:attrNameLst>
                          <p:attrName>ppt_x</p:attrName>
                        </p:attrNameLst>
                      </p:cBhvr>
                      <p:tavLst>
                        <p:tav tm="0">
                          <p:val>
                            <p:strVal val="#ppt_x-.2"/>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animEffect transition="in" filter="fade">
                      <p:cBhvr>
                        <p:cTn dur="500"/>
                        <p:tgtEl>
                          <p:spTgt spid="1027"/>
                        </p:tgtEl>
                      </p:cBhvr>
                    </p:animEffect>
                  </p:childTnLst>
                </p:cTn>
              </p:par>
            </p:tnLst>
          </p:tmpl>
        </p:tmplLst>
      </p:bldP>
      <p:bldP spid="1027" grpId="1" build="allAtOnce">
        <p:tmplLst>
          <p:tmpl lvl="1">
            <p:tnLst>
              <p:par>
                <p:cTn presetID="22" presetClass="exit" presetSubtype="8" fill="hold" nodeType="withEffect">
                  <p:stCondLst>
                    <p:cond delay="0"/>
                  </p:stCondLst>
                  <p:childTnLst>
                    <p:animEffect transition="out" filter="wipe(left)">
                      <p:cBhvr>
                        <p:cTn dur="500"/>
                        <p:tgtEl>
                          <p:spTgt spid="1027"/>
                        </p:tgtEl>
                      </p:cBhvr>
                    </p:animEffect>
                    <p:set>
                      <p:cBhvr>
                        <p:cTn dur="1" fill="hold">
                          <p:stCondLst>
                            <p:cond delay="499"/>
                          </p:stCondLst>
                        </p:cTn>
                        <p:tgtEl>
                          <p:spTgt spid="1027"/>
                        </p:tgtEl>
                        <p:attrNameLst>
                          <p:attrName>style.visibility</p:attrName>
                        </p:attrNameLst>
                      </p:cBhvr>
                      <p:to>
                        <p:strVal val="hidden"/>
                      </p:to>
                    </p:set>
                  </p:childTnLst>
                </p:cTn>
              </p:par>
            </p:tnLst>
          </p:tmpl>
          <p:tmpl lvl="2">
            <p:tnLst>
              <p:par>
                <p:cTn presetID="22" presetClass="exit" presetSubtype="8" fill="hold" nodeType="withEffect">
                  <p:stCondLst>
                    <p:cond delay="0"/>
                  </p:stCondLst>
                  <p:childTnLst>
                    <p:animEffect transition="out" filter="wipe(left)">
                      <p:cBhvr>
                        <p:cTn dur="500"/>
                        <p:tgtEl>
                          <p:spTgt spid="1027"/>
                        </p:tgtEl>
                      </p:cBhvr>
                    </p:animEffect>
                    <p:set>
                      <p:cBhvr>
                        <p:cTn dur="1" fill="hold">
                          <p:stCondLst>
                            <p:cond delay="499"/>
                          </p:stCondLst>
                        </p:cTn>
                        <p:tgtEl>
                          <p:spTgt spid="1027"/>
                        </p:tgtEl>
                        <p:attrNameLst>
                          <p:attrName>style.visibility</p:attrName>
                        </p:attrNameLst>
                      </p:cBhvr>
                      <p:to>
                        <p:strVal val="hidden"/>
                      </p:to>
                    </p:set>
                  </p:childTnLst>
                </p:cTn>
              </p:par>
            </p:tnLst>
          </p:tmpl>
          <p:tmpl lvl="3">
            <p:tnLst>
              <p:par>
                <p:cTn presetID="22" presetClass="exit" presetSubtype="8" fill="hold" nodeType="withEffect">
                  <p:stCondLst>
                    <p:cond delay="0"/>
                  </p:stCondLst>
                  <p:childTnLst>
                    <p:animEffect transition="out" filter="wipe(left)">
                      <p:cBhvr>
                        <p:cTn dur="500"/>
                        <p:tgtEl>
                          <p:spTgt spid="1027"/>
                        </p:tgtEl>
                      </p:cBhvr>
                    </p:animEffect>
                    <p:set>
                      <p:cBhvr>
                        <p:cTn dur="1" fill="hold">
                          <p:stCondLst>
                            <p:cond delay="499"/>
                          </p:stCondLst>
                        </p:cTn>
                        <p:tgtEl>
                          <p:spTgt spid="1027"/>
                        </p:tgtEl>
                        <p:attrNameLst>
                          <p:attrName>style.visibility</p:attrName>
                        </p:attrNameLst>
                      </p:cBhvr>
                      <p:to>
                        <p:strVal val="hidden"/>
                      </p:to>
                    </p:set>
                  </p:childTnLst>
                </p:cTn>
              </p:par>
            </p:tnLst>
          </p:tmpl>
          <p:tmpl lvl="4">
            <p:tnLst>
              <p:par>
                <p:cTn presetID="22" presetClass="exit" presetSubtype="8" fill="hold" nodeType="withEffect">
                  <p:stCondLst>
                    <p:cond delay="0"/>
                  </p:stCondLst>
                  <p:childTnLst>
                    <p:animEffect transition="out" filter="wipe(left)">
                      <p:cBhvr>
                        <p:cTn dur="500"/>
                        <p:tgtEl>
                          <p:spTgt spid="1027"/>
                        </p:tgtEl>
                      </p:cBhvr>
                    </p:animEffect>
                    <p:set>
                      <p:cBhvr>
                        <p:cTn dur="1" fill="hold">
                          <p:stCondLst>
                            <p:cond delay="499"/>
                          </p:stCondLst>
                        </p:cTn>
                        <p:tgtEl>
                          <p:spTgt spid="1027"/>
                        </p:tgtEl>
                        <p:attrNameLst>
                          <p:attrName>style.visibility</p:attrName>
                        </p:attrNameLst>
                      </p:cBhvr>
                      <p:to>
                        <p:strVal val="hidden"/>
                      </p:to>
                    </p:set>
                  </p:childTnLst>
                </p:cTn>
              </p:par>
            </p:tnLst>
          </p:tmpl>
          <p:tmpl lvl="5">
            <p:tnLst>
              <p:par>
                <p:cTn presetID="22" presetClass="exit" presetSubtype="8" fill="hold" nodeType="withEffect">
                  <p:stCondLst>
                    <p:cond delay="0"/>
                  </p:stCondLst>
                  <p:childTnLst>
                    <p:animEffect transition="out" filter="wipe(left)">
                      <p:cBhvr>
                        <p:cTn dur="500"/>
                        <p:tgtEl>
                          <p:spTgt spid="1027"/>
                        </p:tgtEl>
                      </p:cBhvr>
                    </p:animEffect>
                    <p:set>
                      <p:cBhvr>
                        <p:cTn dur="1" fill="hold">
                          <p:stCondLst>
                            <p:cond delay="499"/>
                          </p:stCondLst>
                        </p:cTn>
                        <p:tgtEl>
                          <p:spTgt spid="1027"/>
                        </p:tgtEl>
                        <p:attrNameLst>
                          <p:attrName>style.visibility</p:attrName>
                        </p:attrNameLst>
                      </p:cBhvr>
                      <p:to>
                        <p:strVal val="hidden"/>
                      </p:to>
                    </p:set>
                  </p:childTnLst>
                </p:cTn>
              </p:par>
            </p:tnLst>
          </p:tmpl>
        </p:tmplLst>
      </p:bldP>
    </p:bldLst>
  </p:timing>
  <p:hf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690412"/>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MagdaS\Music\Richard%20Clayderman%20-%20Ballade%20Pour%20Adeline.mp3"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image" Target="../media/image21.jpeg"/><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1">
            <a:extLst>
              <a:ext uri="{FF2B5EF4-FFF2-40B4-BE49-F238E27FC236}">
                <a16:creationId xmlns:a16="http://schemas.microsoft.com/office/drawing/2014/main" xmlns="" id="{B44FC8AF-2783-49FF-B8EA-3D042D3697DC}"/>
              </a:ext>
            </a:extLst>
          </p:cNvPr>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638800"/>
            <a:ext cx="37369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Imagine 3">
            <a:extLst>
              <a:ext uri="{FF2B5EF4-FFF2-40B4-BE49-F238E27FC236}">
                <a16:creationId xmlns:a16="http://schemas.microsoft.com/office/drawing/2014/main" xmlns="" id="{B072B381-9345-4ABF-82C0-754FD06D1A41}"/>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575" y="1417638"/>
            <a:ext cx="9296400" cy="422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Imagine 6">
            <a:extLst>
              <a:ext uri="{FF2B5EF4-FFF2-40B4-BE49-F238E27FC236}">
                <a16:creationId xmlns:a16="http://schemas.microsoft.com/office/drawing/2014/main" xmlns="" id="{97F5CF6A-5BEC-4FB2-A6E3-9AAD86382442}"/>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51800" y="304800"/>
            <a:ext cx="709613" cy="735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Dreptunghi 7">
            <a:extLst>
              <a:ext uri="{FF2B5EF4-FFF2-40B4-BE49-F238E27FC236}">
                <a16:creationId xmlns:a16="http://schemas.microsoft.com/office/drawing/2014/main" xmlns="" id="{3779DF7A-12EA-41D7-A9A0-63EA90F507C7}"/>
              </a:ext>
            </a:extLst>
          </p:cNvPr>
          <p:cNvSpPr/>
          <p:nvPr/>
        </p:nvSpPr>
        <p:spPr>
          <a:xfrm>
            <a:off x="1143000" y="2414159"/>
            <a:ext cx="7263527" cy="923330"/>
          </a:xfrm>
          <a:prstGeom prst="rect">
            <a:avLst/>
          </a:prstGeom>
          <a:noFill/>
        </p:spPr>
        <p:txBody>
          <a:bodyPr wrap="none">
            <a:spAutoFit/>
          </a:bodyPr>
          <a:lstStyle/>
          <a:p>
            <a:pPr algn="ctr" eaLnBrk="1" hangingPunct="1">
              <a:defRPr/>
            </a:pPr>
            <a:r>
              <a:rPr lang="ro-RO" sz="5400" b="1" dirty="0">
                <a:ln w="22225">
                  <a:solidFill>
                    <a:schemeClr val="accent2"/>
                  </a:solidFill>
                  <a:prstDash val="solid"/>
                </a:ln>
                <a:solidFill>
                  <a:srgbClr val="D01602"/>
                </a:solidFill>
              </a:rPr>
              <a:t>„</a:t>
            </a:r>
            <a:r>
              <a:rPr lang="en-US" sz="5400" b="1" dirty="0">
                <a:ln w="22225">
                  <a:solidFill>
                    <a:schemeClr val="accent2"/>
                  </a:solidFill>
                  <a:prstDash val="solid"/>
                </a:ln>
                <a:solidFill>
                  <a:srgbClr val="D01602"/>
                </a:solidFill>
              </a:rPr>
              <a:t>LEARN, I CHOOSE!</a:t>
            </a:r>
            <a:r>
              <a:rPr lang="ro-RO" sz="5400" b="1" dirty="0">
                <a:ln w="22225">
                  <a:solidFill>
                    <a:schemeClr val="accent2"/>
                  </a:solidFill>
                  <a:prstDash val="solid"/>
                </a:ln>
                <a:solidFill>
                  <a:srgbClr val="D01602"/>
                </a:solidFill>
              </a:rPr>
              <a:t>”</a:t>
            </a:r>
          </a:p>
        </p:txBody>
      </p:sp>
      <p:pic>
        <p:nvPicPr>
          <p:cNvPr id="4" name="Richard Clayderman - Ballade Pour Adeline.mp3">
            <a:hlinkClick r:id="" action="ppaction://media"/>
            <a:extLst>
              <a:ext uri="{FF2B5EF4-FFF2-40B4-BE49-F238E27FC236}">
                <a16:creationId xmlns:a16="http://schemas.microsoft.com/office/drawing/2014/main" xmlns="" id="{7E950508-E510-4179-B2D0-881158D7DB05}"/>
              </a:ext>
            </a:extLst>
          </p:cNvPr>
          <p:cNvPicPr>
            <a:picLocks noRot="1" noChangeAspect="1"/>
          </p:cNvPicPr>
          <p:nvPr>
            <a:audioFile r:link="rId1"/>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62800" y="285750"/>
            <a:ext cx="60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reptunghi 2">
            <a:extLst>
              <a:ext uri="{FF2B5EF4-FFF2-40B4-BE49-F238E27FC236}">
                <a16:creationId xmlns:a16="http://schemas.microsoft.com/office/drawing/2014/main" xmlns="" id="{DCEC5BAE-0B07-4125-A32C-261D1807BA2D}"/>
              </a:ext>
            </a:extLst>
          </p:cNvPr>
          <p:cNvSpPr>
            <a:spLocks noChangeArrowheads="1"/>
          </p:cNvSpPr>
          <p:nvPr/>
        </p:nvSpPr>
        <p:spPr bwMode="auto">
          <a:xfrm>
            <a:off x="361950" y="1773238"/>
            <a:ext cx="8229600" cy="2201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5000"/>
              </a:lnSpc>
              <a:spcAft>
                <a:spcPts val="1000"/>
              </a:spcAft>
            </a:pPr>
            <a:r>
              <a:rPr lang="en-US" altLang="en-US" sz="2800">
                <a:latin typeface="Arial Black" panose="020B0A04020102020204" pitchFamily="34" charset="0"/>
                <a:ea typeface="Calibri" panose="020F0502020204030204" pitchFamily="34" charset="0"/>
                <a:cs typeface="Times New Roman" panose="02020603050405020304" pitchFamily="18" charset="0"/>
              </a:rPr>
              <a:t>    “If you are not willing to learn no one can help you, if you are determined to learn, no one can stop you.”</a:t>
            </a:r>
          </a:p>
          <a:p>
            <a:pPr algn="just">
              <a:lnSpc>
                <a:spcPct val="115000"/>
              </a:lnSpc>
              <a:spcAft>
                <a:spcPts val="1000"/>
              </a:spcAft>
            </a:pPr>
            <a:r>
              <a:rPr lang="en-US" altLang="en-US" sz="2800">
                <a:latin typeface="Arial Black" panose="020B0A04020102020204" pitchFamily="34" charset="0"/>
                <a:ea typeface="Calibri" panose="020F0502020204030204" pitchFamily="34" charset="0"/>
                <a:cs typeface="Times New Roman" panose="02020603050405020304" pitchFamily="18" charset="0"/>
              </a:rPr>
              <a:t>                                               (Zig Ziglar)</a:t>
            </a:r>
            <a:endParaRPr lang="ro-RO" altLang="en-US" sz="2800">
              <a:latin typeface="Arial Black" panose="020B0A04020102020204" pitchFamily="34" charset="0"/>
              <a:ea typeface="Calibri" panose="020F0502020204030204" pitchFamily="34" charset="0"/>
              <a:cs typeface="Times New Roman" panose="02020603050405020304" pitchFamily="18" charset="0"/>
            </a:endParaRPr>
          </a:p>
        </p:txBody>
      </p:sp>
      <p:pic>
        <p:nvPicPr>
          <p:cNvPr id="14339" name="Imagine 4">
            <a:extLst>
              <a:ext uri="{FF2B5EF4-FFF2-40B4-BE49-F238E27FC236}">
                <a16:creationId xmlns:a16="http://schemas.microsoft.com/office/drawing/2014/main" xmlns="" id="{D55B86FF-2B77-48B2-B0A6-D74E283FDAAA}"/>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4568825"/>
            <a:ext cx="24669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4" descr="Invata ceva nou in fiecare zi – Vietuitorul">
            <a:extLst>
              <a:ext uri="{FF2B5EF4-FFF2-40B4-BE49-F238E27FC236}">
                <a16:creationId xmlns:a16="http://schemas.microsoft.com/office/drawing/2014/main" xmlns="" id="{52452E63-687F-4CFE-8408-76873081BF6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76750" y="4214813"/>
            <a:ext cx="30861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6" descr="10 semne care iti arata ca esti tu insuti | Strop de lumina">
            <a:extLst>
              <a:ext uri="{FF2B5EF4-FFF2-40B4-BE49-F238E27FC236}">
                <a16:creationId xmlns:a16="http://schemas.microsoft.com/office/drawing/2014/main" xmlns="" id="{D3026688-891C-4922-9275-5E71C228A01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16738" y="423863"/>
            <a:ext cx="1292225" cy="111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
            <a:extLst>
              <a:ext uri="{FF2B5EF4-FFF2-40B4-BE49-F238E27FC236}">
                <a16:creationId xmlns:a16="http://schemas.microsoft.com/office/drawing/2014/main" xmlns="" id="{56A7331A-0263-4E6A-816C-DED774D07F88}"/>
              </a:ext>
            </a:extLst>
          </p:cNvPr>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7600" y="228600"/>
            <a:ext cx="5329238"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Horizontal Scroll 4">
            <a:extLst>
              <a:ext uri="{FF2B5EF4-FFF2-40B4-BE49-F238E27FC236}">
                <a16:creationId xmlns:a16="http://schemas.microsoft.com/office/drawing/2014/main" xmlns="" id="{C1785C24-D1A4-4A10-994A-A5913D57CFCF}"/>
              </a:ext>
            </a:extLst>
          </p:cNvPr>
          <p:cNvSpPr/>
          <p:nvPr/>
        </p:nvSpPr>
        <p:spPr>
          <a:xfrm>
            <a:off x="228600" y="1704975"/>
            <a:ext cx="8758238" cy="2024063"/>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400" b="1" dirty="0"/>
              <a:t>    All rights reserved. No part of this publication may be reproduced, in any form or any means, without permission in writing from the authors.</a:t>
            </a:r>
            <a:endParaRPr lang="en-US" sz="2400" dirty="0"/>
          </a:p>
        </p:txBody>
      </p:sp>
      <p:sp>
        <p:nvSpPr>
          <p:cNvPr id="9" name="Horizontal Scroll 3">
            <a:extLst>
              <a:ext uri="{FF2B5EF4-FFF2-40B4-BE49-F238E27FC236}">
                <a16:creationId xmlns:a16="http://schemas.microsoft.com/office/drawing/2014/main" xmlns="" id="{5ACC17F0-F3CB-4B69-AD3F-34906A4CAD13}"/>
              </a:ext>
            </a:extLst>
          </p:cNvPr>
          <p:cNvSpPr/>
          <p:nvPr/>
        </p:nvSpPr>
        <p:spPr>
          <a:xfrm>
            <a:off x="457200" y="3203575"/>
            <a:ext cx="8529638" cy="2938463"/>
          </a:xfrm>
          <a:prstGeom prst="horizontalScroll">
            <a:avLst/>
          </a:prstGeom>
          <a:solidFill>
            <a:srgbClr val="F9E8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400" b="1" dirty="0"/>
              <a:t>,, The European Commission is not responsible for any uploaded or submitted content. The content reflects the views only of the European Commission cannot be held responsible for any use which may be made of the information contained therein”</a:t>
            </a:r>
            <a:endParaRPr lang="en-US" sz="2400" dirty="0"/>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u 1">
            <a:extLst>
              <a:ext uri="{FF2B5EF4-FFF2-40B4-BE49-F238E27FC236}">
                <a16:creationId xmlns:a16="http://schemas.microsoft.com/office/drawing/2014/main" xmlns="" id="{BF90E8DF-C329-4E48-B298-FAE5906FA19D}"/>
              </a:ext>
            </a:extLst>
          </p:cNvPr>
          <p:cNvSpPr txBox="1">
            <a:spLocks/>
          </p:cNvSpPr>
          <p:nvPr/>
        </p:nvSpPr>
        <p:spPr>
          <a:xfrm>
            <a:off x="314779" y="1462360"/>
            <a:ext cx="7835900" cy="1143000"/>
          </a:xfrm>
          <a:prstGeom prst="rect">
            <a:avLst/>
          </a:prstGeom>
        </p:spPr>
        <p:txBody>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a:defRPr/>
            </a:pPr>
            <a:r>
              <a:rPr lang="ro-RO" altLang="ro-RO" sz="3600" dirty="0">
                <a:latin typeface="Arial" panose="020B0604020202020204" pitchFamily="34" charset="0"/>
                <a:cs typeface="Arial" panose="020B0604020202020204" pitchFamily="34" charset="0"/>
              </a:rPr>
              <a:t>Project </a:t>
            </a:r>
            <a:r>
              <a:rPr lang="ro-RO" altLang="ro-RO" sz="3600" dirty="0" err="1">
                <a:latin typeface="Arial" panose="020B0604020202020204" pitchFamily="34" charset="0"/>
                <a:cs typeface="Arial" panose="020B0604020202020204" pitchFamily="34" charset="0"/>
              </a:rPr>
              <a:t>Financed</a:t>
            </a:r>
            <a:r>
              <a:rPr lang="ro-RO" altLang="ro-RO" sz="3600" dirty="0">
                <a:latin typeface="Arial" panose="020B0604020202020204" pitchFamily="34" charset="0"/>
                <a:cs typeface="Arial" panose="020B0604020202020204" pitchFamily="34" charset="0"/>
              </a:rPr>
              <a:t> </a:t>
            </a:r>
            <a:r>
              <a:rPr lang="ro-RO" altLang="ro-RO" sz="3600" dirty="0" err="1">
                <a:latin typeface="Arial" panose="020B0604020202020204" pitchFamily="34" charset="0"/>
                <a:cs typeface="Arial" panose="020B0604020202020204" pitchFamily="34" charset="0"/>
              </a:rPr>
              <a:t>by</a:t>
            </a:r>
            <a:r>
              <a:rPr lang="ro-RO" altLang="ro-RO" sz="3600" dirty="0">
                <a:latin typeface="Arial" panose="020B0604020202020204" pitchFamily="34" charset="0"/>
                <a:cs typeface="Arial" panose="020B0604020202020204" pitchFamily="34" charset="0"/>
              </a:rPr>
              <a:t> </a:t>
            </a:r>
            <a:r>
              <a:rPr lang="ro-RO" altLang="ro-RO" sz="3600" dirty="0" err="1">
                <a:latin typeface="Arial" panose="020B0604020202020204" pitchFamily="34" charset="0"/>
                <a:cs typeface="Arial" panose="020B0604020202020204" pitchFamily="34" charset="0"/>
              </a:rPr>
              <a:t>the</a:t>
            </a:r>
            <a:r>
              <a:rPr lang="ro-RO" altLang="ro-RO" sz="3600" dirty="0">
                <a:latin typeface="Arial" panose="020B0604020202020204" pitchFamily="34" charset="0"/>
                <a:cs typeface="Arial" panose="020B0604020202020204" pitchFamily="34" charset="0"/>
              </a:rPr>
              <a:t> European Union</a:t>
            </a:r>
          </a:p>
        </p:txBody>
      </p:sp>
      <p:sp>
        <p:nvSpPr>
          <p:cNvPr id="9" name="Content Placeholder 2">
            <a:extLst>
              <a:ext uri="{FF2B5EF4-FFF2-40B4-BE49-F238E27FC236}">
                <a16:creationId xmlns:a16="http://schemas.microsoft.com/office/drawing/2014/main" xmlns="" id="{20964116-B3D9-41D5-8885-587517A25B9A}"/>
              </a:ext>
            </a:extLst>
          </p:cNvPr>
          <p:cNvSpPr txBox="1">
            <a:spLocks/>
          </p:cNvSpPr>
          <p:nvPr/>
        </p:nvSpPr>
        <p:spPr>
          <a:xfrm>
            <a:off x="1066800" y="2881313"/>
            <a:ext cx="7054850" cy="4724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defRPr/>
            </a:pPr>
            <a:r>
              <a:rPr lang="en-US" b="1" kern="0" dirty="0">
                <a:solidFill>
                  <a:srgbClr val="FF0000"/>
                </a:solidFill>
              </a:rPr>
              <a:t>„Motivating the </a:t>
            </a:r>
            <a:r>
              <a:rPr lang="ro-RO" b="1" kern="0" dirty="0">
                <a:solidFill>
                  <a:srgbClr val="FF0000"/>
                </a:solidFill>
              </a:rPr>
              <a:t>L</a:t>
            </a:r>
            <a:r>
              <a:rPr lang="en-US" b="1" kern="0" dirty="0">
                <a:solidFill>
                  <a:srgbClr val="FF0000"/>
                </a:solidFill>
              </a:rPr>
              <a:t>earning </a:t>
            </a:r>
            <a:r>
              <a:rPr lang="ro-RO" b="1" kern="0" dirty="0">
                <a:solidFill>
                  <a:srgbClr val="FF0000"/>
                </a:solidFill>
              </a:rPr>
              <a:t>E</a:t>
            </a:r>
            <a:r>
              <a:rPr lang="en-US" b="1" kern="0" dirty="0" err="1">
                <a:solidFill>
                  <a:srgbClr val="FF0000"/>
                </a:solidFill>
              </a:rPr>
              <a:t>ngine</a:t>
            </a:r>
            <a:r>
              <a:rPr lang="en-US" b="1" kern="0" dirty="0">
                <a:solidFill>
                  <a:srgbClr val="FF0000"/>
                </a:solidFill>
              </a:rPr>
              <a:t> to </a:t>
            </a:r>
            <a:r>
              <a:rPr lang="ro-RO" b="1" kern="0" dirty="0">
                <a:solidFill>
                  <a:srgbClr val="FF0000"/>
                </a:solidFill>
              </a:rPr>
              <a:t>I</a:t>
            </a:r>
            <a:r>
              <a:rPr lang="en-US" b="1" kern="0" dirty="0" err="1">
                <a:solidFill>
                  <a:srgbClr val="FF0000"/>
                </a:solidFill>
              </a:rPr>
              <a:t>ncrease</a:t>
            </a:r>
            <a:r>
              <a:rPr lang="en-US" b="1" kern="0" dirty="0">
                <a:solidFill>
                  <a:srgbClr val="FF0000"/>
                </a:solidFill>
              </a:rPr>
              <a:t> </a:t>
            </a:r>
            <a:r>
              <a:rPr lang="ro-RO" b="1" kern="0" dirty="0">
                <a:solidFill>
                  <a:srgbClr val="FF0000"/>
                </a:solidFill>
              </a:rPr>
              <a:t>S</a:t>
            </a:r>
            <a:r>
              <a:rPr lang="en-US" b="1" kern="0" dirty="0" err="1">
                <a:solidFill>
                  <a:srgbClr val="FF0000"/>
                </a:solidFill>
              </a:rPr>
              <a:t>tudent's</a:t>
            </a:r>
            <a:r>
              <a:rPr lang="en-US" b="1" kern="0" dirty="0">
                <a:solidFill>
                  <a:srgbClr val="FF0000"/>
                </a:solidFill>
              </a:rPr>
              <a:t> </a:t>
            </a:r>
            <a:r>
              <a:rPr lang="ro-RO" b="1" kern="0" dirty="0">
                <a:solidFill>
                  <a:srgbClr val="FF0000"/>
                </a:solidFill>
              </a:rPr>
              <a:t>S</a:t>
            </a:r>
            <a:r>
              <a:rPr lang="en-US" b="1" kern="0" dirty="0" err="1">
                <a:solidFill>
                  <a:srgbClr val="FF0000"/>
                </a:solidFill>
              </a:rPr>
              <a:t>chool</a:t>
            </a:r>
            <a:r>
              <a:rPr lang="en-US" b="1" kern="0" dirty="0">
                <a:solidFill>
                  <a:srgbClr val="FF0000"/>
                </a:solidFill>
              </a:rPr>
              <a:t>, </a:t>
            </a:r>
            <a:r>
              <a:rPr lang="ro-RO" b="1" kern="0" dirty="0">
                <a:solidFill>
                  <a:srgbClr val="FF0000"/>
                </a:solidFill>
              </a:rPr>
              <a:t>P</a:t>
            </a:r>
            <a:r>
              <a:rPr lang="en-US" b="1" kern="0" dirty="0" err="1">
                <a:solidFill>
                  <a:srgbClr val="FF0000"/>
                </a:solidFill>
              </a:rPr>
              <a:t>rofessional</a:t>
            </a:r>
            <a:r>
              <a:rPr lang="en-US" b="1" kern="0" dirty="0">
                <a:solidFill>
                  <a:srgbClr val="FF0000"/>
                </a:solidFill>
              </a:rPr>
              <a:t> and </a:t>
            </a:r>
            <a:r>
              <a:rPr lang="ro-RO" b="1" kern="0" dirty="0">
                <a:solidFill>
                  <a:srgbClr val="FF0000"/>
                </a:solidFill>
              </a:rPr>
              <a:t>S</a:t>
            </a:r>
            <a:r>
              <a:rPr lang="en-US" b="1" kern="0" dirty="0" err="1">
                <a:solidFill>
                  <a:srgbClr val="FF0000"/>
                </a:solidFill>
              </a:rPr>
              <a:t>ocial</a:t>
            </a:r>
            <a:r>
              <a:rPr lang="en-US" b="1" kern="0" dirty="0">
                <a:solidFill>
                  <a:srgbClr val="FF0000"/>
                </a:solidFill>
              </a:rPr>
              <a:t> </a:t>
            </a:r>
            <a:r>
              <a:rPr lang="ro-RO" b="1" kern="0" dirty="0">
                <a:solidFill>
                  <a:srgbClr val="FF0000"/>
                </a:solidFill>
              </a:rPr>
              <a:t>S</a:t>
            </a:r>
            <a:r>
              <a:rPr lang="en-US" b="1" kern="0" dirty="0" err="1">
                <a:solidFill>
                  <a:srgbClr val="FF0000"/>
                </a:solidFill>
              </a:rPr>
              <a:t>uccess</a:t>
            </a:r>
            <a:r>
              <a:rPr lang="en-US" b="1" kern="0" dirty="0">
                <a:solidFill>
                  <a:srgbClr val="FF0000"/>
                </a:solidFill>
              </a:rPr>
              <a:t> and </a:t>
            </a:r>
            <a:r>
              <a:rPr lang="ro-RO" b="1" kern="0" dirty="0">
                <a:solidFill>
                  <a:srgbClr val="FF0000"/>
                </a:solidFill>
              </a:rPr>
              <a:t>R</a:t>
            </a:r>
            <a:r>
              <a:rPr lang="en-US" b="1" kern="0" dirty="0">
                <a:solidFill>
                  <a:srgbClr val="FF0000"/>
                </a:solidFill>
              </a:rPr>
              <a:t>educe </a:t>
            </a:r>
            <a:r>
              <a:rPr lang="ro-RO" b="1" kern="0" dirty="0">
                <a:solidFill>
                  <a:srgbClr val="FF0000"/>
                </a:solidFill>
              </a:rPr>
              <a:t>A</a:t>
            </a:r>
            <a:r>
              <a:rPr lang="en-US" b="1" kern="0" dirty="0" err="1">
                <a:solidFill>
                  <a:srgbClr val="FF0000"/>
                </a:solidFill>
              </a:rPr>
              <a:t>bsenteeism</a:t>
            </a:r>
            <a:r>
              <a:rPr lang="en-US" b="1" kern="0" dirty="0">
                <a:solidFill>
                  <a:srgbClr val="FF0000"/>
                </a:solidFill>
              </a:rPr>
              <a:t> “</a:t>
            </a:r>
            <a:endParaRPr lang="ro-RO" b="1" kern="0" dirty="0">
              <a:solidFill>
                <a:srgbClr val="FF0000"/>
              </a:solidFill>
            </a:endParaRPr>
          </a:p>
          <a:p>
            <a:pPr>
              <a:buFontTx/>
              <a:buNone/>
              <a:defRPr/>
            </a:pPr>
            <a:endParaRPr lang="ro-RO" b="1" kern="0" dirty="0"/>
          </a:p>
          <a:p>
            <a:pPr>
              <a:defRPr/>
            </a:pPr>
            <a:endParaRPr lang="ro-RO" kern="0" dirty="0"/>
          </a:p>
        </p:txBody>
      </p:sp>
      <p:pic>
        <p:nvPicPr>
          <p:cNvPr id="16388" name="Picture 3" descr="Резултат с изображение за еразмус">
            <a:extLst>
              <a:ext uri="{FF2B5EF4-FFF2-40B4-BE49-F238E27FC236}">
                <a16:creationId xmlns:a16="http://schemas.microsoft.com/office/drawing/2014/main" xmlns="" id="{7CE3B347-A9BB-4041-ABAA-EA9D30E29A0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63" y="5243513"/>
            <a:ext cx="4021137" cy="161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4">
            <a:extLst>
              <a:ext uri="{FF2B5EF4-FFF2-40B4-BE49-F238E27FC236}">
                <a16:creationId xmlns:a16="http://schemas.microsoft.com/office/drawing/2014/main" xmlns="" id="{FB24D320-188C-44FF-A988-69D42D5A30F4}"/>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61313" y="204788"/>
            <a:ext cx="10414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1">
            <a:extLst>
              <a:ext uri="{FF2B5EF4-FFF2-40B4-BE49-F238E27FC236}">
                <a16:creationId xmlns:a16="http://schemas.microsoft.com/office/drawing/2014/main" xmlns="" id="{6D84966E-D437-4344-BE1C-090338E48058}"/>
              </a:ext>
            </a:extLst>
          </p:cNvPr>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638800"/>
            <a:ext cx="38862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reptunghi 4">
            <a:extLst>
              <a:ext uri="{FF2B5EF4-FFF2-40B4-BE49-F238E27FC236}">
                <a16:creationId xmlns:a16="http://schemas.microsoft.com/office/drawing/2014/main" xmlns="" id="{A8D4725A-4AE0-4F8E-BA2F-E2F801CC0FDA}"/>
              </a:ext>
            </a:extLst>
          </p:cNvPr>
          <p:cNvSpPr/>
          <p:nvPr/>
        </p:nvSpPr>
        <p:spPr>
          <a:xfrm>
            <a:off x="533400" y="1041400"/>
            <a:ext cx="7543800" cy="1755775"/>
          </a:xfrm>
          <a:prstGeom prst="rect">
            <a:avLst/>
          </a:prstGeom>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o-RO" altLang="en-US" sz="3600" b="1" dirty="0"/>
              <a:t>Secondary </a:t>
            </a:r>
            <a:r>
              <a:rPr lang="en-US" altLang="en-US" sz="3600" b="1" dirty="0" smtClean="0"/>
              <a:t>S</a:t>
            </a:r>
            <a:r>
              <a:rPr lang="ro-RO" altLang="en-US" sz="3600" b="1" dirty="0" smtClean="0"/>
              <a:t>chool</a:t>
            </a:r>
            <a:r>
              <a:rPr lang="ro-RO" altLang="en-US" sz="3600" b="1" dirty="0"/>
              <a:t/>
            </a:r>
            <a:br>
              <a:rPr lang="ro-RO" altLang="en-US" sz="3600" b="1" dirty="0"/>
            </a:br>
            <a:r>
              <a:rPr lang="ro-RO" altLang="en-US" sz="3600" b="1" dirty="0"/>
              <a:t>"PROF. UNIV. DR. ION STOIA”</a:t>
            </a:r>
            <a:br>
              <a:rPr lang="ro-RO" altLang="en-US" sz="3600" b="1" dirty="0"/>
            </a:br>
            <a:r>
              <a:rPr lang="ro-RO" altLang="en-US" sz="3600" b="1" dirty="0"/>
              <a:t>CĂLDĂRARU - ARGEŞ</a:t>
            </a:r>
          </a:p>
        </p:txBody>
      </p:sp>
      <p:sp>
        <p:nvSpPr>
          <p:cNvPr id="8" name="Dreptunghi 7">
            <a:extLst>
              <a:ext uri="{FF2B5EF4-FFF2-40B4-BE49-F238E27FC236}">
                <a16:creationId xmlns:a16="http://schemas.microsoft.com/office/drawing/2014/main" xmlns="" id="{7DF733CB-F12B-425E-AB00-45EDD3E74834}"/>
              </a:ext>
            </a:extLst>
          </p:cNvPr>
          <p:cNvSpPr/>
          <p:nvPr/>
        </p:nvSpPr>
        <p:spPr>
          <a:xfrm>
            <a:off x="4048125" y="4724400"/>
            <a:ext cx="4362450" cy="1230313"/>
          </a:xfrm>
          <a:prstGeom prst="rect">
            <a:avLst/>
          </a:prstGeom>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Clr>
                <a:srgbClr val="6C0413"/>
              </a:buClr>
              <a:buFont typeface="Wingdings 2" panose="05020102010507070707" pitchFamily="18" charset="2"/>
              <a:buNone/>
            </a:pPr>
            <a:endParaRPr lang="en-US" altLang="en-US" b="1">
              <a:solidFill>
                <a:srgbClr val="FF0000"/>
              </a:solidFill>
            </a:endParaRPr>
          </a:p>
          <a:p>
            <a:pPr algn="just" eaLnBrk="1" hangingPunct="1">
              <a:buClr>
                <a:srgbClr val="6C0413"/>
              </a:buClr>
            </a:pPr>
            <a:r>
              <a:rPr lang="ro-RO" altLang="en-US" sz="2800" b="1">
                <a:solidFill>
                  <a:srgbClr val="FF0000"/>
                </a:solidFill>
              </a:rPr>
              <a:t>T</a:t>
            </a:r>
            <a:r>
              <a:rPr lang="en-US" altLang="en-US" sz="2800" b="1">
                <a:solidFill>
                  <a:srgbClr val="FF0000"/>
                </a:solidFill>
              </a:rPr>
              <a:t>eacher coordinator –</a:t>
            </a:r>
            <a:r>
              <a:rPr lang="ro-RO" altLang="en-US" sz="2800" b="1">
                <a:solidFill>
                  <a:srgbClr val="FF0000"/>
                </a:solidFill>
              </a:rPr>
              <a:t> Magdalena</a:t>
            </a:r>
            <a:r>
              <a:rPr lang="en-US" altLang="en-US" sz="2800" b="1">
                <a:solidFill>
                  <a:srgbClr val="FF0000"/>
                </a:solidFill>
              </a:rPr>
              <a:t> </a:t>
            </a:r>
            <a:r>
              <a:rPr lang="ro-RO" altLang="en-US" sz="2800" b="1">
                <a:solidFill>
                  <a:srgbClr val="FF0000"/>
                </a:solidFill>
              </a:rPr>
              <a:t>Stănculescu</a:t>
            </a:r>
            <a:endParaRPr lang="ro-RO" altLang="en-US" sz="2800" b="1"/>
          </a:p>
        </p:txBody>
      </p:sp>
      <p:pic>
        <p:nvPicPr>
          <p:cNvPr id="17413" name="Picture 3">
            <a:extLst>
              <a:ext uri="{FF2B5EF4-FFF2-40B4-BE49-F238E27FC236}">
                <a16:creationId xmlns:a16="http://schemas.microsoft.com/office/drawing/2014/main" xmlns="" id="{895B20FD-530B-4077-A164-3210A047C8F5}"/>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3163888"/>
            <a:ext cx="1962150" cy="239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u 1">
            <a:extLst>
              <a:ext uri="{FF2B5EF4-FFF2-40B4-BE49-F238E27FC236}">
                <a16:creationId xmlns:a16="http://schemas.microsoft.com/office/drawing/2014/main" xmlns="" id="{12DAED8D-1890-4658-AACC-34B72E9C8DAC}"/>
              </a:ext>
            </a:extLst>
          </p:cNvPr>
          <p:cNvSpPr>
            <a:spLocks noGrp="1"/>
          </p:cNvSpPr>
          <p:nvPr>
            <p:ph type="title"/>
          </p:nvPr>
        </p:nvSpPr>
        <p:spPr>
          <a:xfrm>
            <a:off x="776514" y="5486400"/>
            <a:ext cx="7620000" cy="1143000"/>
          </a:xfrm>
        </p:spPr>
        <p:txBody>
          <a:bodyPr>
            <a:normAutofit fontScale="90000"/>
          </a:bodyPr>
          <a:lstStyle/>
          <a:p>
            <a:pPr>
              <a:defRPr/>
            </a:pPr>
            <a:r>
              <a:rPr lang="en-US" altLang="ro-RO" sz="3600" dirty="0">
                <a:solidFill>
                  <a:srgbClr val="FF0000"/>
                </a:solidFill>
                <a:latin typeface="Arial Black" panose="020B0A04020102020204" pitchFamily="34" charset="0"/>
              </a:rPr>
              <a:t>Secondary </a:t>
            </a:r>
            <a:r>
              <a:rPr lang="en-US" altLang="ro-RO" sz="3600" dirty="0" smtClean="0">
                <a:solidFill>
                  <a:srgbClr val="FF0000"/>
                </a:solidFill>
                <a:latin typeface="Arial Black" panose="020B0A04020102020204" pitchFamily="34" charset="0"/>
              </a:rPr>
              <a:t>School</a:t>
            </a:r>
            <a:r>
              <a:rPr lang="en-US" altLang="ro-RO" sz="3600" dirty="0">
                <a:solidFill>
                  <a:srgbClr val="FF0000"/>
                </a:solidFill>
                <a:latin typeface="Arial Black" panose="020B0A04020102020204" pitchFamily="34" charset="0"/>
              </a:rPr>
              <a:t/>
            </a:r>
            <a:br>
              <a:rPr lang="en-US" altLang="ro-RO" sz="3600" dirty="0">
                <a:solidFill>
                  <a:srgbClr val="FF0000"/>
                </a:solidFill>
                <a:latin typeface="Arial Black" panose="020B0A04020102020204" pitchFamily="34" charset="0"/>
              </a:rPr>
            </a:br>
            <a:r>
              <a:rPr lang="en-US" altLang="ro-RO" sz="3600" dirty="0">
                <a:solidFill>
                  <a:srgbClr val="FF0000"/>
                </a:solidFill>
                <a:latin typeface="Arial Black" panose="020B0A04020102020204" pitchFamily="34" charset="0"/>
              </a:rPr>
              <a:t>"PROF. UNIV. DR. ION STOIA”</a:t>
            </a:r>
            <a:br>
              <a:rPr lang="en-US" altLang="ro-RO" sz="3600" dirty="0">
                <a:solidFill>
                  <a:srgbClr val="FF0000"/>
                </a:solidFill>
                <a:latin typeface="Arial Black" panose="020B0A04020102020204" pitchFamily="34" charset="0"/>
              </a:rPr>
            </a:br>
            <a:endParaRPr lang="ro-RO" altLang="ro-RO" sz="3600" dirty="0">
              <a:solidFill>
                <a:srgbClr val="FF0000"/>
              </a:solidFill>
              <a:latin typeface="Arial Black" panose="020B0A04020102020204" pitchFamily="34" charset="0"/>
            </a:endParaRPr>
          </a:p>
        </p:txBody>
      </p:sp>
      <p:pic>
        <p:nvPicPr>
          <p:cNvPr id="6147" name="Picture 3">
            <a:extLst>
              <a:ext uri="{FF2B5EF4-FFF2-40B4-BE49-F238E27FC236}">
                <a16:creationId xmlns:a16="http://schemas.microsoft.com/office/drawing/2014/main" xmlns="" id="{5DB32E6F-7F9A-4DCC-8046-9881937DF5B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3276600"/>
            <a:ext cx="1219200" cy="172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Dreptunghi 9">
            <a:extLst>
              <a:ext uri="{FF2B5EF4-FFF2-40B4-BE49-F238E27FC236}">
                <a16:creationId xmlns:a16="http://schemas.microsoft.com/office/drawing/2014/main" xmlns="" id="{22484603-83ED-4DDF-9DE8-D79CC25C9553}"/>
              </a:ext>
            </a:extLst>
          </p:cNvPr>
          <p:cNvSpPr/>
          <p:nvPr/>
        </p:nvSpPr>
        <p:spPr>
          <a:xfrm>
            <a:off x="1386114" y="533400"/>
            <a:ext cx="7772400" cy="4647426"/>
          </a:xfrm>
          <a:prstGeom prst="rect">
            <a:avLst/>
          </a:prstGeom>
        </p:spPr>
        <p:txBody>
          <a:bodyPr>
            <a:spAutoFit/>
          </a:bodyPr>
          <a:lstStyle/>
          <a:p>
            <a:pPr algn="ctr" eaLnBrk="1" hangingPunct="1">
              <a:defRPr/>
            </a:pPr>
            <a:endParaRPr lang="en-US" sz="3600" b="1" dirty="0">
              <a:solidFill>
                <a:srgbClr val="FF0000"/>
              </a:solidFill>
              <a:latin typeface="Arial Black" panose="020B0A04020102020204" pitchFamily="34" charset="0"/>
            </a:endParaRPr>
          </a:p>
          <a:p>
            <a:pPr algn="ctr" eaLnBrk="1" hangingPunct="1">
              <a:defRPr/>
            </a:pPr>
            <a:r>
              <a:rPr lang="en-US"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„Motivating the </a:t>
            </a:r>
            <a:r>
              <a:rPr lang="ro-RO"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L</a:t>
            </a:r>
            <a:r>
              <a:rPr lang="en-US"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earning </a:t>
            </a:r>
            <a:r>
              <a:rPr lang="ro-RO"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E</a:t>
            </a:r>
            <a:r>
              <a:rPr lang="en-US" sz="3600" b="1" dirty="0" err="1">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ngine</a:t>
            </a:r>
            <a:r>
              <a:rPr lang="en-US"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 to </a:t>
            </a:r>
            <a:r>
              <a:rPr lang="ro-RO"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I</a:t>
            </a:r>
            <a:r>
              <a:rPr lang="en-US" sz="3600" b="1" dirty="0" err="1">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ncrease</a:t>
            </a:r>
            <a:r>
              <a:rPr lang="en-US"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 </a:t>
            </a:r>
            <a:r>
              <a:rPr lang="ro-RO"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S</a:t>
            </a:r>
            <a:r>
              <a:rPr lang="en-US" sz="3600" b="1" dirty="0" err="1">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tudent's</a:t>
            </a:r>
            <a:r>
              <a:rPr lang="en-US"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 </a:t>
            </a:r>
            <a:r>
              <a:rPr lang="ro-RO"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S</a:t>
            </a:r>
            <a:r>
              <a:rPr lang="en-US" sz="3600" b="1" dirty="0" err="1">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chool</a:t>
            </a:r>
            <a:r>
              <a:rPr lang="en-US"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 </a:t>
            </a:r>
            <a:r>
              <a:rPr lang="ro-RO"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P</a:t>
            </a:r>
            <a:r>
              <a:rPr lang="en-US" sz="3600" b="1" dirty="0" err="1">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rofessional</a:t>
            </a:r>
            <a:r>
              <a:rPr lang="en-US"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 and </a:t>
            </a:r>
            <a:r>
              <a:rPr lang="ro-RO"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S</a:t>
            </a:r>
            <a:r>
              <a:rPr lang="en-US" sz="3600" b="1" dirty="0" err="1">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ocial</a:t>
            </a:r>
            <a:r>
              <a:rPr lang="en-US"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 </a:t>
            </a:r>
            <a:r>
              <a:rPr lang="ro-RO"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S</a:t>
            </a:r>
            <a:r>
              <a:rPr lang="en-US" sz="3600" b="1" dirty="0" err="1">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uccess</a:t>
            </a:r>
            <a:r>
              <a:rPr lang="en-US"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 and </a:t>
            </a:r>
            <a:r>
              <a:rPr lang="ro-RO"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R</a:t>
            </a:r>
            <a:r>
              <a:rPr lang="en-US"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educe </a:t>
            </a:r>
            <a:r>
              <a:rPr lang="ro-RO"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A</a:t>
            </a:r>
            <a:r>
              <a:rPr lang="en-US" sz="3600" b="1" dirty="0" err="1">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bsenteeism</a:t>
            </a:r>
            <a:r>
              <a:rPr lang="en-US" sz="3600" b="1" dirty="0">
                <a:ln>
                  <a:solidFill>
                    <a:srgbClr val="C00000"/>
                  </a:solidFill>
                </a:ln>
                <a:solidFill>
                  <a:srgbClr val="FF0000"/>
                </a:solidFill>
                <a:effectLst>
                  <a:innerShdw blurRad="63500" dist="50800" dir="16200000">
                    <a:prstClr val="black">
                      <a:alpha val="50000"/>
                    </a:prstClr>
                  </a:innerShdw>
                </a:effectLst>
                <a:latin typeface="Arial Black" panose="020B0A04020102020204" pitchFamily="34" charset="0"/>
              </a:rPr>
              <a:t> “</a:t>
            </a:r>
          </a:p>
          <a:p>
            <a:pPr algn="ctr" eaLnBrk="1" hangingPunct="1">
              <a:defRPr/>
            </a:pPr>
            <a:endParaRPr lang="en-US" sz="2000" b="1" dirty="0">
              <a:ln>
                <a:solidFill>
                  <a:srgbClr val="C00000"/>
                </a:solidFill>
              </a:ln>
              <a:solidFill>
                <a:srgbClr val="FF0000"/>
              </a:solidFill>
              <a:effectLst>
                <a:innerShdw blurRad="63500" dist="50800" dir="16200000">
                  <a:prstClr val="black">
                    <a:alpha val="50000"/>
                  </a:prstClr>
                </a:innerShdw>
              </a:effectLst>
            </a:endParaRPr>
          </a:p>
          <a:p>
            <a:pPr eaLnBrk="1" hangingPunct="1">
              <a:defRPr/>
            </a:pPr>
            <a:r>
              <a:rPr lang="ro-RO" sz="2000" dirty="0"/>
              <a:t/>
            </a:r>
            <a:br>
              <a:rPr lang="ro-RO" sz="2000" dirty="0"/>
            </a:br>
            <a:r>
              <a:rPr lang="ro-RO" sz="2000" dirty="0"/>
              <a:t/>
            </a:r>
            <a:br>
              <a:rPr lang="ro-RO" sz="2000" dirty="0"/>
            </a:br>
            <a:r>
              <a:rPr lang="en-US" sz="2000" b="1" dirty="0"/>
              <a:t>                     </a:t>
            </a:r>
            <a:r>
              <a:rPr lang="bg-BG" sz="2000" b="1" dirty="0"/>
              <a:t>№ </a:t>
            </a:r>
            <a:r>
              <a:rPr lang="ro-RO" sz="2000" b="1" dirty="0"/>
              <a:t>2019-1-RO01-KA229-063851_1</a:t>
            </a:r>
            <a:endParaRPr lang="ro-RO" dirty="0"/>
          </a:p>
        </p:txBody>
      </p:sp>
      <p:pic>
        <p:nvPicPr>
          <p:cNvPr id="6149" name="Image 1">
            <a:extLst>
              <a:ext uri="{FF2B5EF4-FFF2-40B4-BE49-F238E27FC236}">
                <a16:creationId xmlns:a16="http://schemas.microsoft.com/office/drawing/2014/main" xmlns="" id="{A0CE3034-9A32-4B61-8654-ECC19F0DBE3D}"/>
              </a:ext>
            </a:extLst>
          </p:cNvPr>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2600" y="0"/>
            <a:ext cx="3581400" cy="109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u 1">
            <a:extLst>
              <a:ext uri="{FF2B5EF4-FFF2-40B4-BE49-F238E27FC236}">
                <a16:creationId xmlns:a16="http://schemas.microsoft.com/office/drawing/2014/main" xmlns="" id="{342D2305-7580-44A3-BFAF-DB35A457A32A}"/>
              </a:ext>
            </a:extLst>
          </p:cNvPr>
          <p:cNvSpPr>
            <a:spLocks noGrp="1"/>
          </p:cNvSpPr>
          <p:nvPr>
            <p:ph type="title"/>
          </p:nvPr>
        </p:nvSpPr>
        <p:spPr>
          <a:xfrm>
            <a:off x="1066800" y="857250"/>
            <a:ext cx="5784850" cy="666750"/>
          </a:xfrm>
        </p:spPr>
        <p:txBody>
          <a:bodyPr>
            <a:normAutofit fontScale="90000"/>
          </a:bodyPr>
          <a:lstStyle/>
          <a:p>
            <a:pPr>
              <a:defRPr/>
            </a:pPr>
            <a:endParaRPr lang="ro-RO" altLang="ro-RO" dirty="0"/>
          </a:p>
        </p:txBody>
      </p:sp>
      <p:pic>
        <p:nvPicPr>
          <p:cNvPr id="7171" name="Picture 5" descr="Web_Photo_Editor (1).jpg">
            <a:extLst>
              <a:ext uri="{FF2B5EF4-FFF2-40B4-BE49-F238E27FC236}">
                <a16:creationId xmlns:a16="http://schemas.microsoft.com/office/drawing/2014/main" xmlns="" id="{7011ABD3-07D7-4802-BE37-963D86AF4C9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ine 3">
            <a:extLst>
              <a:ext uri="{FF2B5EF4-FFF2-40B4-BE49-F238E27FC236}">
                <a16:creationId xmlns:a16="http://schemas.microsoft.com/office/drawing/2014/main" xmlns="" id="{A890E1C6-8734-4FE5-881D-D62746690A7B}"/>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96050" y="28575"/>
            <a:ext cx="2647950" cy="172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Dreptunghi 4">
            <a:extLst>
              <a:ext uri="{FF2B5EF4-FFF2-40B4-BE49-F238E27FC236}">
                <a16:creationId xmlns:a16="http://schemas.microsoft.com/office/drawing/2014/main" xmlns="" id="{714C0306-8679-4C97-9D7E-168F8C2650E1}"/>
              </a:ext>
            </a:extLst>
          </p:cNvPr>
          <p:cNvSpPr>
            <a:spLocks noChangeArrowheads="1"/>
          </p:cNvSpPr>
          <p:nvPr/>
        </p:nvSpPr>
        <p:spPr bwMode="auto">
          <a:xfrm>
            <a:off x="155575" y="312738"/>
            <a:ext cx="6345238" cy="170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5000"/>
              </a:lnSpc>
              <a:spcAft>
                <a:spcPts val="1000"/>
              </a:spcAft>
            </a:pPr>
            <a:r>
              <a:rPr lang="en-US" altLang="en-US" sz="2800" b="1">
                <a:cs typeface="Calibri" panose="020F0502020204030204" pitchFamily="34" charset="0"/>
              </a:rPr>
              <a:t>                           </a:t>
            </a:r>
            <a:r>
              <a:rPr lang="en-US" altLang="en-US" sz="2800" b="1">
                <a:solidFill>
                  <a:srgbClr val="00B050"/>
                </a:solidFill>
                <a:cs typeface="Calibri" panose="020F0502020204030204" pitchFamily="34" charset="0"/>
              </a:rPr>
              <a:t>“Read! </a:t>
            </a:r>
          </a:p>
          <a:p>
            <a:pPr algn="just">
              <a:lnSpc>
                <a:spcPct val="115000"/>
              </a:lnSpc>
              <a:spcAft>
                <a:spcPts val="1000"/>
              </a:spcAft>
            </a:pPr>
            <a:r>
              <a:rPr lang="en-US" altLang="en-US" sz="2800" b="1">
                <a:solidFill>
                  <a:srgbClr val="00B050"/>
                </a:solidFill>
                <a:cs typeface="Calibri" panose="020F0502020204030204" pitchFamily="34" charset="0"/>
              </a:rPr>
              <a:t>    Only by reading your brain will become a lab of ideas and images! "</a:t>
            </a:r>
            <a:endParaRPr lang="ro-RO" altLang="en-US" sz="2800" b="1">
              <a:solidFill>
                <a:srgbClr val="00B050"/>
              </a:solidFill>
              <a:cs typeface="Calibri" panose="020F0502020204030204" pitchFamily="34" charset="0"/>
            </a:endParaRPr>
          </a:p>
        </p:txBody>
      </p:sp>
      <p:sp>
        <p:nvSpPr>
          <p:cNvPr id="6" name="Dreptunghi 5">
            <a:extLst>
              <a:ext uri="{FF2B5EF4-FFF2-40B4-BE49-F238E27FC236}">
                <a16:creationId xmlns:a16="http://schemas.microsoft.com/office/drawing/2014/main" xmlns="" id="{53E29FEF-DE2F-4B0C-8176-37B294E0D5EE}"/>
              </a:ext>
            </a:extLst>
          </p:cNvPr>
          <p:cNvSpPr/>
          <p:nvPr/>
        </p:nvSpPr>
        <p:spPr>
          <a:xfrm>
            <a:off x="3175" y="1905000"/>
            <a:ext cx="8988425" cy="5826125"/>
          </a:xfrm>
          <a:prstGeom prst="rect">
            <a:avLst/>
          </a:prstGeom>
        </p:spPr>
        <p:txBody>
          <a:bodyPr>
            <a:spAutoFit/>
          </a:bodyPr>
          <a:lstStyle/>
          <a:p>
            <a:pPr indent="457200" algn="just">
              <a:lnSpc>
                <a:spcPct val="115000"/>
              </a:lnSpc>
              <a:spcAft>
                <a:spcPts val="1000"/>
              </a:spcAft>
              <a:defRPr/>
            </a:pPr>
            <a:r>
              <a:rPr lang="en-US" sz="2600" b="1" dirty="0">
                <a:ea typeface="Calibri" panose="020F0502020204030204" pitchFamily="34" charset="0"/>
              </a:rPr>
              <a:t> School is an open gate to education, knowledge, ambition and fulfillment.</a:t>
            </a:r>
          </a:p>
          <a:p>
            <a:pPr algn="just">
              <a:defRPr/>
            </a:pPr>
            <a:r>
              <a:rPr lang="en-US" sz="2600" b="1" dirty="0"/>
              <a:t>    The school provides equal opportunities for students.</a:t>
            </a:r>
          </a:p>
          <a:p>
            <a:pPr algn="just">
              <a:defRPr/>
            </a:pPr>
            <a:r>
              <a:rPr lang="en-US" sz="2600" b="1" dirty="0"/>
              <a:t> Students learn how to be tolerant and respectful to each other, how to cherish the unanimously accepted values, but also those of the place where they were born.</a:t>
            </a:r>
            <a:endParaRPr lang="ro-RO" sz="2600" b="1" dirty="0"/>
          </a:p>
          <a:p>
            <a:pPr algn="just">
              <a:defRPr/>
            </a:pPr>
            <a:r>
              <a:rPr lang="en-US" sz="2600" b="1" dirty="0"/>
              <a:t>     Through social, cultural and economic services, the school establishes a real partnership with the community, becoming an educational service center.</a:t>
            </a:r>
          </a:p>
          <a:p>
            <a:pPr indent="457200" algn="just">
              <a:lnSpc>
                <a:spcPct val="115000"/>
              </a:lnSpc>
              <a:spcAft>
                <a:spcPts val="1000"/>
              </a:spcAft>
              <a:defRPr/>
            </a:pPr>
            <a:endParaRPr lang="en-US" sz="2600" b="1" dirty="0">
              <a:ea typeface="Calibri" panose="020F0502020204030204" pitchFamily="34" charset="0"/>
            </a:endParaRPr>
          </a:p>
          <a:p>
            <a:pPr indent="457200" algn="just">
              <a:lnSpc>
                <a:spcPct val="115000"/>
              </a:lnSpc>
              <a:spcAft>
                <a:spcPts val="1000"/>
              </a:spcAft>
              <a:defRPr/>
            </a:pPr>
            <a:endParaRPr lang="ro-RO" sz="2800" b="1" dirty="0">
              <a:ea typeface="Calibri" panose="020F0502020204030204" pitchFamily="34" charset="0"/>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reptunghi 2">
            <a:extLst>
              <a:ext uri="{FF2B5EF4-FFF2-40B4-BE49-F238E27FC236}">
                <a16:creationId xmlns:a16="http://schemas.microsoft.com/office/drawing/2014/main" xmlns="" id="{CF4A61F4-1C23-4E07-B5C8-D726A6F5B9CB}"/>
              </a:ext>
            </a:extLst>
          </p:cNvPr>
          <p:cNvSpPr>
            <a:spLocks noChangeArrowheads="1"/>
          </p:cNvSpPr>
          <p:nvPr/>
        </p:nvSpPr>
        <p:spPr bwMode="auto">
          <a:xfrm>
            <a:off x="228600" y="1244600"/>
            <a:ext cx="8610600" cy="209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a:p>
          <a:p>
            <a:pPr algn="just"/>
            <a:r>
              <a:rPr lang="en-US" altLang="en-US" sz="2800"/>
              <a:t>       The services that the school offers are based on the quality, performance, promotion of  European values, equal opportunities for all participants in the educational act and openness to lifelong learning.</a:t>
            </a:r>
          </a:p>
        </p:txBody>
      </p:sp>
      <p:pic>
        <p:nvPicPr>
          <p:cNvPr id="9219" name="Imagine 4">
            <a:extLst>
              <a:ext uri="{FF2B5EF4-FFF2-40B4-BE49-F238E27FC236}">
                <a16:creationId xmlns:a16="http://schemas.microsoft.com/office/drawing/2014/main" xmlns="" id="{7B631546-7708-4F62-BDC7-A2C9B23C018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546592">
            <a:off x="344488" y="3711575"/>
            <a:ext cx="19558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4" descr="15 elevi mureșeni, premiați pentru performanță școlară maximă! — Info Mureș">
            <a:extLst>
              <a:ext uri="{FF2B5EF4-FFF2-40B4-BE49-F238E27FC236}">
                <a16:creationId xmlns:a16="http://schemas.microsoft.com/office/drawing/2014/main" xmlns="" id="{BA0FBE4D-2883-4B28-A342-BF9D2F73A7D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945714">
            <a:off x="3584575" y="287338"/>
            <a:ext cx="1525588" cy="102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Imagine 6">
            <a:extLst>
              <a:ext uri="{FF2B5EF4-FFF2-40B4-BE49-F238E27FC236}">
                <a16:creationId xmlns:a16="http://schemas.microsoft.com/office/drawing/2014/main" xmlns="" id="{1CAAA4A0-6EFE-40C1-8118-F6225252DE83}"/>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77000" y="252413"/>
            <a:ext cx="1889125" cy="109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8" descr="Educaţie pentru Drepturile Omului - Amnesty International MoldovaAmnesty  International Moldova">
            <a:extLst>
              <a:ext uri="{FF2B5EF4-FFF2-40B4-BE49-F238E27FC236}">
                <a16:creationId xmlns:a16="http://schemas.microsoft.com/office/drawing/2014/main" xmlns="" id="{FA08E56B-A70C-4901-BA15-C06C7F47347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76575" y="3338513"/>
            <a:ext cx="2438400" cy="163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3" name="Picture 10" descr="Procesul de invatare si memoria la scolari - Bebebliss.ro">
            <a:extLst>
              <a:ext uri="{FF2B5EF4-FFF2-40B4-BE49-F238E27FC236}">
                <a16:creationId xmlns:a16="http://schemas.microsoft.com/office/drawing/2014/main" xmlns="" id="{92D79CC2-9A76-4E1A-B3EA-8ACB8E90C8E8}"/>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73625" y="5203825"/>
            <a:ext cx="1444625" cy="121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4" name="Imagine 8">
            <a:extLst>
              <a:ext uri="{FF2B5EF4-FFF2-40B4-BE49-F238E27FC236}">
                <a16:creationId xmlns:a16="http://schemas.microsoft.com/office/drawing/2014/main" xmlns="" id="{068DDC79-EAAC-4F19-BFD9-01568838CB4E}"/>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256067">
            <a:off x="6392863" y="4057650"/>
            <a:ext cx="2057400"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5" name="Picture 14" descr="învăţării pe tot parcursul vieţii - ppt download">
            <a:extLst>
              <a:ext uri="{FF2B5EF4-FFF2-40B4-BE49-F238E27FC236}">
                <a16:creationId xmlns:a16="http://schemas.microsoft.com/office/drawing/2014/main" xmlns="" id="{A8009F49-3968-45CD-B07D-E033566AEF4F}"/>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493838" y="5165725"/>
            <a:ext cx="1512887" cy="1135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reptunghi 2">
            <a:extLst>
              <a:ext uri="{FF2B5EF4-FFF2-40B4-BE49-F238E27FC236}">
                <a16:creationId xmlns:a16="http://schemas.microsoft.com/office/drawing/2014/main" xmlns="" id="{F233A328-4990-4750-9D43-BB35C5F24E0B}"/>
              </a:ext>
            </a:extLst>
          </p:cNvPr>
          <p:cNvSpPr>
            <a:spLocks noChangeArrowheads="1"/>
          </p:cNvSpPr>
          <p:nvPr/>
        </p:nvSpPr>
        <p:spPr bwMode="auto">
          <a:xfrm>
            <a:off x="715963" y="1676400"/>
            <a:ext cx="7586662"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400" b="1"/>
              <a:t>        Students are offered a wide range of attractive extracurricular educational activities, many of them performed by their wish, because our aim is to encourage their initiative spirit and cultivate and support their ideas and options.</a:t>
            </a:r>
            <a:endParaRPr lang="ro-RO" altLang="en-US" sz="2400" b="1"/>
          </a:p>
          <a:p>
            <a:pPr algn="just"/>
            <a:r>
              <a:rPr lang="en-US" altLang="en-US" sz="2400" b="1"/>
              <a:t>     	Also, through all these educational activities, our main goal is that of students to achieve solid life skills and to encourage and build their personal development.</a:t>
            </a:r>
            <a:endParaRPr lang="ro-RO" altLang="en-US" sz="2400" b="1"/>
          </a:p>
        </p:txBody>
      </p:sp>
      <p:pic>
        <p:nvPicPr>
          <p:cNvPr id="10243" name="Imagine 4">
            <a:extLst>
              <a:ext uri="{FF2B5EF4-FFF2-40B4-BE49-F238E27FC236}">
                <a16:creationId xmlns:a16="http://schemas.microsoft.com/office/drawing/2014/main" xmlns="" id="{FC891440-4E37-4732-8381-39D53021F30D}"/>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43675" y="152400"/>
            <a:ext cx="24384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4" name="Picture 4" descr="DEZVOLTARE PERSONALĂ | Stas Alba">
            <a:extLst>
              <a:ext uri="{FF2B5EF4-FFF2-40B4-BE49-F238E27FC236}">
                <a16:creationId xmlns:a16="http://schemas.microsoft.com/office/drawing/2014/main" xmlns="" id="{9ADE22D6-D951-4957-BE3B-E01663B93EF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5095875"/>
            <a:ext cx="3276600" cy="157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reptunghi 2">
            <a:extLst>
              <a:ext uri="{FF2B5EF4-FFF2-40B4-BE49-F238E27FC236}">
                <a16:creationId xmlns:a16="http://schemas.microsoft.com/office/drawing/2014/main" xmlns="" id="{BCCC1BB6-E312-4E19-89B2-9E444138FD81}"/>
              </a:ext>
            </a:extLst>
          </p:cNvPr>
          <p:cNvSpPr>
            <a:spLocks noChangeArrowheads="1"/>
          </p:cNvSpPr>
          <p:nvPr/>
        </p:nvSpPr>
        <p:spPr bwMode="auto">
          <a:xfrm>
            <a:off x="282575" y="950913"/>
            <a:ext cx="88614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ro-RO" sz="2800" b="1">
                <a:solidFill>
                  <a:srgbClr val="202124"/>
                </a:solidFill>
                <a:latin typeface="Arial Black" panose="020B0A04020102020204" pitchFamily="34" charset="0"/>
              </a:rPr>
              <a:t>       </a:t>
            </a:r>
            <a:r>
              <a:rPr lang="ro-RO" altLang="ro-RO" sz="2800" b="1">
                <a:solidFill>
                  <a:srgbClr val="202124"/>
                </a:solidFill>
                <a:latin typeface="Arial Black" panose="020B0A04020102020204" pitchFamily="34" charset="0"/>
              </a:rPr>
              <a:t>One of the most difficult questions for a student is, what do we learn?</a:t>
            </a:r>
            <a:r>
              <a:rPr lang="en-US" altLang="ro-RO" sz="2800" b="1">
                <a:latin typeface="Arial Black" panose="020B0A04020102020204" pitchFamily="34" charset="0"/>
              </a:rPr>
              <a:t> </a:t>
            </a:r>
          </a:p>
        </p:txBody>
      </p:sp>
      <p:sp>
        <p:nvSpPr>
          <p:cNvPr id="11267" name="Dreptunghi 1">
            <a:extLst>
              <a:ext uri="{FF2B5EF4-FFF2-40B4-BE49-F238E27FC236}">
                <a16:creationId xmlns:a16="http://schemas.microsoft.com/office/drawing/2014/main" xmlns="" id="{C9C12C40-4417-4949-ADBA-373C551A9A4B}"/>
              </a:ext>
            </a:extLst>
          </p:cNvPr>
          <p:cNvSpPr>
            <a:spLocks noChangeArrowheads="1"/>
          </p:cNvSpPr>
          <p:nvPr/>
        </p:nvSpPr>
        <p:spPr bwMode="auto">
          <a:xfrm>
            <a:off x="282575" y="4940300"/>
            <a:ext cx="8839200" cy="121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5000"/>
              </a:lnSpc>
              <a:spcAft>
                <a:spcPts val="1000"/>
              </a:spcAft>
            </a:pPr>
            <a:r>
              <a:rPr lang="ro-RO" altLang="ro-RO" sz="2800">
                <a:latin typeface="Arial Black" panose="020B0A04020102020204" pitchFamily="34" charset="0"/>
                <a:ea typeface="Calibri" panose="020F0502020204030204" pitchFamily="34" charset="0"/>
                <a:cs typeface="Times New Roman" panose="02020603050405020304" pitchFamily="18" charset="0"/>
              </a:rPr>
              <a:t>„Education is the best provision for old age”</a:t>
            </a:r>
            <a:endParaRPr lang="en-US" altLang="ro-RO" sz="2800">
              <a:latin typeface="Arial Black" panose="020B0A040201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altLang="ro-RO" sz="2800">
                <a:latin typeface="Arial Black" panose="020B0A04020102020204" pitchFamily="34" charset="0"/>
                <a:ea typeface="Calibri" panose="020F0502020204030204" pitchFamily="34" charset="0"/>
                <a:cs typeface="Times New Roman" panose="02020603050405020304" pitchFamily="18" charset="0"/>
              </a:rPr>
              <a:t>                                            </a:t>
            </a:r>
            <a:r>
              <a:rPr lang="ro-RO" altLang="ro-RO" sz="2800">
                <a:latin typeface="Arial Black" panose="020B0A04020102020204" pitchFamily="34" charset="0"/>
                <a:ea typeface="Calibri" panose="020F0502020204030204" pitchFamily="34" charset="0"/>
                <a:cs typeface="Times New Roman" panose="02020603050405020304" pitchFamily="18" charset="0"/>
              </a:rPr>
              <a:t>(Aristotle)</a:t>
            </a:r>
          </a:p>
        </p:txBody>
      </p:sp>
      <p:pic>
        <p:nvPicPr>
          <p:cNvPr id="11268" name="Imagine 2">
            <a:extLst>
              <a:ext uri="{FF2B5EF4-FFF2-40B4-BE49-F238E27FC236}">
                <a16:creationId xmlns:a16="http://schemas.microsoft.com/office/drawing/2014/main" xmlns="" id="{02905C5C-F286-4EFF-868A-BB20D3864316}"/>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3600" y="1905000"/>
            <a:ext cx="2590800" cy="1858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9" name="Dreptunghi 6">
            <a:extLst>
              <a:ext uri="{FF2B5EF4-FFF2-40B4-BE49-F238E27FC236}">
                <a16:creationId xmlns:a16="http://schemas.microsoft.com/office/drawing/2014/main" xmlns="" id="{19FD2959-3FD1-42A4-8461-77F3B702F9F3}"/>
              </a:ext>
            </a:extLst>
          </p:cNvPr>
          <p:cNvSpPr>
            <a:spLocks noChangeArrowheads="1"/>
          </p:cNvSpPr>
          <p:nvPr/>
        </p:nvSpPr>
        <p:spPr bwMode="auto">
          <a:xfrm>
            <a:off x="261938" y="3911600"/>
            <a:ext cx="8577262"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ro-RO" sz="2800" b="1">
                <a:solidFill>
                  <a:srgbClr val="202124"/>
                </a:solidFill>
                <a:latin typeface="Arial Black" panose="020B0A04020102020204" pitchFamily="34" charset="0"/>
              </a:rPr>
              <a:t>       </a:t>
            </a:r>
            <a:r>
              <a:rPr lang="ro-RO" altLang="ro-RO" sz="2800" b="1">
                <a:solidFill>
                  <a:srgbClr val="202124"/>
                </a:solidFill>
                <a:latin typeface="Arial Black" panose="020B0A04020102020204" pitchFamily="34" charset="0"/>
              </a:rPr>
              <a:t>Learning means evolution</a:t>
            </a:r>
            <a:r>
              <a:rPr lang="en-US" altLang="ro-RO" sz="2800" b="1">
                <a:solidFill>
                  <a:srgbClr val="202124"/>
                </a:solidFill>
                <a:latin typeface="Arial Black" panose="020B0A04020102020204" pitchFamily="34" charset="0"/>
              </a:rPr>
              <a:t>,</a:t>
            </a:r>
            <a:r>
              <a:rPr lang="ro-RO" altLang="ro-RO" sz="2800" b="1">
                <a:solidFill>
                  <a:srgbClr val="202124"/>
                </a:solidFill>
                <a:latin typeface="Arial Black" panose="020B0A04020102020204" pitchFamily="34" charset="0"/>
              </a:rPr>
              <a:t> knowledge</a:t>
            </a:r>
            <a:r>
              <a:rPr lang="en-US" altLang="ro-RO" sz="2800" b="1">
                <a:solidFill>
                  <a:srgbClr val="202124"/>
                </a:solidFill>
                <a:latin typeface="Arial Black" panose="020B0A04020102020204" pitchFamily="34" charset="0"/>
              </a:rPr>
              <a:t>, socialization</a:t>
            </a:r>
            <a:r>
              <a:rPr lang="ro-RO" altLang="ro-RO" sz="2800" b="1">
                <a:solidFill>
                  <a:srgbClr val="202124"/>
                </a:solidFill>
                <a:latin typeface="Arial Black" panose="020B0A04020102020204" pitchFamily="34" charset="0"/>
              </a:rPr>
              <a:t>.</a:t>
            </a:r>
            <a:r>
              <a:rPr lang="en-US" altLang="ro-RO" sz="2800" b="1">
                <a:latin typeface="Arial Black" panose="020B0A04020102020204" pitchFamily="34" charset="0"/>
              </a:rPr>
              <a:t> </a:t>
            </a:r>
            <a:endParaRPr lang="ro-RO" altLang="en-US" sz="2800" b="1">
              <a:latin typeface="Arial Black" panose="020B0A04020102020204" pitchFamily="34" charset="0"/>
            </a:endParaRPr>
          </a:p>
        </p:txBody>
      </p:sp>
      <p:pic>
        <p:nvPicPr>
          <p:cNvPr id="11270" name="Picture 2" descr="Semnul întrebării Poza gratuite - Public Domain Pictures">
            <a:extLst>
              <a:ext uri="{FF2B5EF4-FFF2-40B4-BE49-F238E27FC236}">
                <a16:creationId xmlns:a16="http://schemas.microsoft.com/office/drawing/2014/main" xmlns="" id="{4B335512-AD41-47A6-B356-311CCBBFB83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2068513"/>
            <a:ext cx="1338263" cy="159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În localităţile sălăjene cu deficit de medici de familie au fost înfiinţate  puncte secundare de lucru - Antena Satelor">
            <a:extLst>
              <a:ext uri="{FF2B5EF4-FFF2-40B4-BE49-F238E27FC236}">
                <a16:creationId xmlns:a16="http://schemas.microsoft.com/office/drawing/2014/main" xmlns="" id="{F50D8BDA-6A87-4FA2-B7F6-D1EBB9D0FD6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22788" y="127000"/>
            <a:ext cx="1563687"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1" name="Imagine 4">
            <a:extLst>
              <a:ext uri="{FF2B5EF4-FFF2-40B4-BE49-F238E27FC236}">
                <a16:creationId xmlns:a16="http://schemas.microsoft.com/office/drawing/2014/main" xmlns="" id="{A268CD4E-42AD-4A13-A694-1CD6138AD00B}"/>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3660775"/>
            <a:ext cx="1270000" cy="129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2" name="Picture 7" descr="INGINER PROIECTANT MECANIC: Locatie-Baia Mare | Psihoselect">
            <a:extLst>
              <a:ext uri="{FF2B5EF4-FFF2-40B4-BE49-F238E27FC236}">
                <a16:creationId xmlns:a16="http://schemas.microsoft.com/office/drawing/2014/main" xmlns="" id="{13E8C8AF-E26F-4FA5-B752-58F7D4ADD94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4013" y="5283200"/>
            <a:ext cx="1557337"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Imagine 6">
            <a:extLst>
              <a:ext uri="{FF2B5EF4-FFF2-40B4-BE49-F238E27FC236}">
                <a16:creationId xmlns:a16="http://schemas.microsoft.com/office/drawing/2014/main" xmlns="" id="{6D3F33B9-5BD5-4147-A007-52B9CB1C9D99}"/>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51713" y="4333875"/>
            <a:ext cx="1708150" cy="130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Imagine 8">
            <a:extLst>
              <a:ext uri="{FF2B5EF4-FFF2-40B4-BE49-F238E27FC236}">
                <a16:creationId xmlns:a16="http://schemas.microsoft.com/office/drawing/2014/main" xmlns="" id="{BC39DFD5-CD26-4ED6-A579-4EBE38F94402}"/>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60525" y="642938"/>
            <a:ext cx="2197100"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5" name="Picture 13" descr="Jurnal de Mentor: SFATURI PENTRU PROFESORII DEBUTANŢI">
            <a:extLst>
              <a:ext uri="{FF2B5EF4-FFF2-40B4-BE49-F238E27FC236}">
                <a16:creationId xmlns:a16="http://schemas.microsoft.com/office/drawing/2014/main" xmlns="" id="{781353FC-6D5E-4E9A-AA30-7A9A27A7528B}"/>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21375" y="541338"/>
            <a:ext cx="1730375"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6" name="Imagine 10">
            <a:extLst>
              <a:ext uri="{FF2B5EF4-FFF2-40B4-BE49-F238E27FC236}">
                <a16:creationId xmlns:a16="http://schemas.microsoft.com/office/drawing/2014/main" xmlns="" id="{AF13C9A0-516F-4C8A-97F8-7CC35195BB9C}"/>
              </a:ext>
            </a:extLst>
          </p:cNvPr>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28600" y="1362075"/>
            <a:ext cx="1385888" cy="10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7" name="Imagine 12">
            <a:extLst>
              <a:ext uri="{FF2B5EF4-FFF2-40B4-BE49-F238E27FC236}">
                <a16:creationId xmlns:a16="http://schemas.microsoft.com/office/drawing/2014/main" xmlns="" id="{F7EBEEB3-5EA2-4F8D-A583-A462D20626C5}"/>
              </a:ext>
            </a:extLst>
          </p:cNvPr>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12788" y="2460625"/>
            <a:ext cx="1363662"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8" name="Picture 21" descr="Câți bani câștigă un pompier în 2019, în România, cu tot cu sporurile de  risc">
            <a:extLst>
              <a:ext uri="{FF2B5EF4-FFF2-40B4-BE49-F238E27FC236}">
                <a16:creationId xmlns:a16="http://schemas.microsoft.com/office/drawing/2014/main" xmlns="" id="{53E2D1D8-9807-4C21-8F0D-4A60C8D551D4}"/>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328863" y="5270500"/>
            <a:ext cx="1528762" cy="85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9" name="Imagine 16">
            <a:extLst>
              <a:ext uri="{FF2B5EF4-FFF2-40B4-BE49-F238E27FC236}">
                <a16:creationId xmlns:a16="http://schemas.microsoft.com/office/drawing/2014/main" xmlns="" id="{13D8646B-05B9-4C9A-855C-5241153A87AA}"/>
              </a:ext>
            </a:extLst>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003675" y="5360988"/>
            <a:ext cx="1546225" cy="130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0" name="Imagine 18">
            <a:extLst>
              <a:ext uri="{FF2B5EF4-FFF2-40B4-BE49-F238E27FC236}">
                <a16:creationId xmlns:a16="http://schemas.microsoft.com/office/drawing/2014/main" xmlns="" id="{668A3CC2-59C8-40B4-A07C-108AA6D206D4}"/>
              </a:ext>
            </a:extLst>
          </p:cNvPr>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935913" y="2813050"/>
            <a:ext cx="1082675"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1" name="Imagine 20">
            <a:extLst>
              <a:ext uri="{FF2B5EF4-FFF2-40B4-BE49-F238E27FC236}">
                <a16:creationId xmlns:a16="http://schemas.microsoft.com/office/drawing/2014/main" xmlns="" id="{67D3F881-2BFF-4C35-AC60-9B2D4A9B6211}"/>
              </a:ext>
            </a:extLst>
          </p:cNvPr>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008188" y="4194175"/>
            <a:ext cx="1363662"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2" name="Imagine 22">
            <a:extLst>
              <a:ext uri="{FF2B5EF4-FFF2-40B4-BE49-F238E27FC236}">
                <a16:creationId xmlns:a16="http://schemas.microsoft.com/office/drawing/2014/main" xmlns="" id="{94825E15-6774-4828-8566-DD8FB42FE8A4}"/>
              </a:ext>
            </a:extLst>
          </p:cNvPr>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334250" y="1992313"/>
            <a:ext cx="1590675" cy="105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tea cu 6 colțuri 1">
            <a:extLst>
              <a:ext uri="{FF2B5EF4-FFF2-40B4-BE49-F238E27FC236}">
                <a16:creationId xmlns:a16="http://schemas.microsoft.com/office/drawing/2014/main" xmlns="" id="{B74B3867-D93D-4CF3-A50A-8F35FF70BF29}"/>
              </a:ext>
            </a:extLst>
          </p:cNvPr>
          <p:cNvSpPr/>
          <p:nvPr/>
        </p:nvSpPr>
        <p:spPr>
          <a:xfrm>
            <a:off x="1660525" y="838200"/>
            <a:ext cx="5775325" cy="4267200"/>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lumMod val="60000"/>
                    <a:lumOff val="40000"/>
                  </a:schemeClr>
                </a:solidFill>
              </a:rPr>
              <a:t>„ Educating the mind, without educating the heart is no education at all! ”</a:t>
            </a:r>
            <a:endParaRPr lang="ro-RO" sz="2800" b="1" dirty="0">
              <a:solidFill>
                <a:schemeClr val="bg1">
                  <a:lumMod val="60000"/>
                  <a:lumOff val="40000"/>
                </a:schemeClr>
              </a:solidFill>
            </a:endParaRPr>
          </a:p>
        </p:txBody>
      </p:sp>
      <p:pic>
        <p:nvPicPr>
          <p:cNvPr id="12304" name="Imagine 5">
            <a:extLst>
              <a:ext uri="{FF2B5EF4-FFF2-40B4-BE49-F238E27FC236}">
                <a16:creationId xmlns:a16="http://schemas.microsoft.com/office/drawing/2014/main" xmlns="" id="{9D773D25-DD90-4AE1-B8DD-1D83E000EC6B}"/>
              </a:ext>
            </a:extLst>
          </p:cNvPr>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642225" y="387350"/>
            <a:ext cx="1352550"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5" name="Imagine 7">
            <a:extLst>
              <a:ext uri="{FF2B5EF4-FFF2-40B4-BE49-F238E27FC236}">
                <a16:creationId xmlns:a16="http://schemas.microsoft.com/office/drawing/2014/main" xmlns="" id="{E6168859-D2E4-4579-BF0C-9906175D22D3}"/>
              </a:ext>
            </a:extLst>
          </p:cNvPr>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457825" y="4243388"/>
            <a:ext cx="1543050" cy="102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ine 3">
            <a:extLst>
              <a:ext uri="{FF2B5EF4-FFF2-40B4-BE49-F238E27FC236}">
                <a16:creationId xmlns:a16="http://schemas.microsoft.com/office/drawing/2014/main" xmlns="" id="{D9FEB478-21BD-4279-A1A3-0812D4B47C71}"/>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73300" y="5199063"/>
            <a:ext cx="1968500" cy="147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Imagine 5">
            <a:extLst>
              <a:ext uri="{FF2B5EF4-FFF2-40B4-BE49-F238E27FC236}">
                <a16:creationId xmlns:a16="http://schemas.microsoft.com/office/drawing/2014/main" xmlns="" id="{4A56B458-C707-4994-AB82-1774D1C1D15F}"/>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4446588"/>
            <a:ext cx="2163763"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Imagine 7">
            <a:extLst>
              <a:ext uri="{FF2B5EF4-FFF2-40B4-BE49-F238E27FC236}">
                <a16:creationId xmlns:a16="http://schemas.microsoft.com/office/drawing/2014/main" xmlns="" id="{F7062AD6-632D-4467-BF36-EE27127D5275}"/>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138" y="2066925"/>
            <a:ext cx="1998662" cy="133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Imagine 9">
            <a:extLst>
              <a:ext uri="{FF2B5EF4-FFF2-40B4-BE49-F238E27FC236}">
                <a16:creationId xmlns:a16="http://schemas.microsoft.com/office/drawing/2014/main" xmlns="" id="{229DEE52-7951-4EE7-9E79-D4490DE2E64E}"/>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4938" y="795338"/>
            <a:ext cx="1838325" cy="96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Imagine 11">
            <a:extLst>
              <a:ext uri="{FF2B5EF4-FFF2-40B4-BE49-F238E27FC236}">
                <a16:creationId xmlns:a16="http://schemas.microsoft.com/office/drawing/2014/main" xmlns="" id="{BFC51F9C-A0B7-4FE3-9E4D-BB8AE382D463}"/>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77075" y="188913"/>
            <a:ext cx="1831975" cy="128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9" name="Picture 12" descr="De ce e bine sa calatoresti. Avantajele calatoriilor">
            <a:extLst>
              <a:ext uri="{FF2B5EF4-FFF2-40B4-BE49-F238E27FC236}">
                <a16:creationId xmlns:a16="http://schemas.microsoft.com/office/drawing/2014/main" xmlns="" id="{E3D9F65A-F5E1-4A13-88FE-E780EFF7256D}"/>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08375" y="269875"/>
            <a:ext cx="1931988"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0" name="Imagine 13">
            <a:extLst>
              <a:ext uri="{FF2B5EF4-FFF2-40B4-BE49-F238E27FC236}">
                <a16:creationId xmlns:a16="http://schemas.microsoft.com/office/drawing/2014/main" xmlns="" id="{82CE364D-BFCC-46FE-9C53-1A428A20F98D}"/>
              </a:ext>
            </a:extLst>
          </p:cNvPr>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88925" y="4378325"/>
            <a:ext cx="1793875" cy="149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1" name="Imagine 15">
            <a:extLst>
              <a:ext uri="{FF2B5EF4-FFF2-40B4-BE49-F238E27FC236}">
                <a16:creationId xmlns:a16="http://schemas.microsoft.com/office/drawing/2014/main" xmlns="" id="{AB134072-5788-4887-A0D8-B48C1DA5E702}"/>
              </a:ext>
            </a:extLst>
          </p:cNvPr>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940550" y="1866900"/>
            <a:ext cx="1690688"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tea cu 5 colțuri 1">
            <a:extLst>
              <a:ext uri="{FF2B5EF4-FFF2-40B4-BE49-F238E27FC236}">
                <a16:creationId xmlns:a16="http://schemas.microsoft.com/office/drawing/2014/main" xmlns="" id="{04500068-4FD1-43EB-A4AC-0F972441BA57}"/>
              </a:ext>
            </a:extLst>
          </p:cNvPr>
          <p:cNvSpPr/>
          <p:nvPr/>
        </p:nvSpPr>
        <p:spPr>
          <a:xfrm rot="6277703">
            <a:off x="1930400" y="-1157288"/>
            <a:ext cx="6194426" cy="8486775"/>
          </a:xfrm>
          <a:prstGeom prst="star5">
            <a:avLst>
              <a:gd name="adj" fmla="val 19908"/>
              <a:gd name="hf" fmla="val 105146"/>
              <a:gd name="vf" fmla="val 11055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3" name="Dreptunghi 2">
            <a:extLst>
              <a:ext uri="{FF2B5EF4-FFF2-40B4-BE49-F238E27FC236}">
                <a16:creationId xmlns:a16="http://schemas.microsoft.com/office/drawing/2014/main" xmlns="" id="{A2D16541-9A08-4935-B60F-FF4972EB5AB7}"/>
              </a:ext>
            </a:extLst>
          </p:cNvPr>
          <p:cNvSpPr/>
          <p:nvPr/>
        </p:nvSpPr>
        <p:spPr>
          <a:xfrm>
            <a:off x="2230438" y="1765300"/>
            <a:ext cx="4572000" cy="2246313"/>
          </a:xfrm>
          <a:prstGeom prst="rect">
            <a:avLst/>
          </a:prstGeom>
        </p:spPr>
        <p:txBody>
          <a:bodyPr>
            <a:spAutoFit/>
          </a:bodyPr>
          <a:lstStyle/>
          <a:p>
            <a:pPr algn="ctr">
              <a:defRPr/>
            </a:pPr>
            <a:r>
              <a:rPr lang="ro-RO" sz="2800" b="1" dirty="0">
                <a:solidFill>
                  <a:schemeClr val="bg1">
                    <a:lumMod val="60000"/>
                    <a:lumOff val="40000"/>
                  </a:schemeClr>
                </a:solidFill>
              </a:rPr>
              <a:t>“</a:t>
            </a:r>
            <a:r>
              <a:rPr lang="ro-RO" sz="2800" b="1" dirty="0" err="1">
                <a:solidFill>
                  <a:schemeClr val="bg1">
                    <a:lumMod val="60000"/>
                    <a:lumOff val="40000"/>
                  </a:schemeClr>
                </a:solidFill>
              </a:rPr>
              <a:t>Education</a:t>
            </a:r>
            <a:r>
              <a:rPr lang="ro-RO" sz="2800" b="1" dirty="0">
                <a:solidFill>
                  <a:schemeClr val="bg1">
                    <a:lumMod val="60000"/>
                    <a:lumOff val="40000"/>
                  </a:schemeClr>
                </a:solidFill>
              </a:rPr>
              <a:t> </a:t>
            </a:r>
            <a:r>
              <a:rPr lang="ro-RO" sz="2800" b="1" dirty="0" err="1">
                <a:solidFill>
                  <a:schemeClr val="bg1">
                    <a:lumMod val="60000"/>
                    <a:lumOff val="40000"/>
                  </a:schemeClr>
                </a:solidFill>
              </a:rPr>
              <a:t>is</a:t>
            </a:r>
            <a:r>
              <a:rPr lang="ro-RO" sz="2800" b="1" dirty="0">
                <a:solidFill>
                  <a:schemeClr val="bg1">
                    <a:lumMod val="60000"/>
                    <a:lumOff val="40000"/>
                  </a:schemeClr>
                </a:solidFill>
              </a:rPr>
              <a:t> </a:t>
            </a:r>
            <a:r>
              <a:rPr lang="ro-RO" sz="2800" b="1" dirty="0" err="1">
                <a:solidFill>
                  <a:schemeClr val="bg1">
                    <a:lumMod val="60000"/>
                    <a:lumOff val="40000"/>
                  </a:schemeClr>
                </a:solidFill>
              </a:rPr>
              <a:t>not</a:t>
            </a:r>
            <a:endParaRPr lang="en-US" sz="2800" b="1" dirty="0">
              <a:solidFill>
                <a:schemeClr val="bg1">
                  <a:lumMod val="60000"/>
                  <a:lumOff val="40000"/>
                </a:schemeClr>
              </a:solidFill>
            </a:endParaRPr>
          </a:p>
          <a:p>
            <a:pPr algn="ctr">
              <a:defRPr/>
            </a:pPr>
            <a:r>
              <a:rPr lang="ro-RO" sz="2800" b="1" dirty="0">
                <a:solidFill>
                  <a:schemeClr val="bg1">
                    <a:lumMod val="60000"/>
                    <a:lumOff val="40000"/>
                  </a:schemeClr>
                </a:solidFill>
              </a:rPr>
              <a:t> </a:t>
            </a:r>
            <a:r>
              <a:rPr lang="ro-RO" sz="2800" b="1" dirty="0" err="1">
                <a:solidFill>
                  <a:schemeClr val="bg1">
                    <a:lumMod val="60000"/>
                    <a:lumOff val="40000"/>
                  </a:schemeClr>
                </a:solidFill>
              </a:rPr>
              <a:t>the</a:t>
            </a:r>
            <a:r>
              <a:rPr lang="ro-RO" sz="2800" b="1" dirty="0">
                <a:solidFill>
                  <a:schemeClr val="bg1">
                    <a:lumMod val="60000"/>
                    <a:lumOff val="40000"/>
                  </a:schemeClr>
                </a:solidFill>
              </a:rPr>
              <a:t> </a:t>
            </a:r>
            <a:r>
              <a:rPr lang="ro-RO" sz="2800" b="1" dirty="0" err="1">
                <a:solidFill>
                  <a:schemeClr val="bg1">
                    <a:lumMod val="60000"/>
                    <a:lumOff val="40000"/>
                  </a:schemeClr>
                </a:solidFill>
              </a:rPr>
              <a:t>learning</a:t>
            </a:r>
            <a:r>
              <a:rPr lang="ro-RO" sz="2800" b="1" dirty="0">
                <a:solidFill>
                  <a:schemeClr val="bg1">
                    <a:lumMod val="60000"/>
                    <a:lumOff val="40000"/>
                  </a:schemeClr>
                </a:solidFill>
              </a:rPr>
              <a:t> of </a:t>
            </a:r>
            <a:r>
              <a:rPr lang="ro-RO" sz="2800" b="1" dirty="0" err="1">
                <a:solidFill>
                  <a:schemeClr val="bg1">
                    <a:lumMod val="60000"/>
                    <a:lumOff val="40000"/>
                  </a:schemeClr>
                </a:solidFill>
              </a:rPr>
              <a:t>facts</a:t>
            </a:r>
            <a:r>
              <a:rPr lang="ro-RO" sz="2800" b="1" dirty="0">
                <a:solidFill>
                  <a:schemeClr val="bg1">
                    <a:lumMod val="60000"/>
                    <a:lumOff val="40000"/>
                  </a:schemeClr>
                </a:solidFill>
              </a:rPr>
              <a:t>,</a:t>
            </a:r>
            <a:endParaRPr lang="en-US" sz="2800" b="1" dirty="0">
              <a:solidFill>
                <a:schemeClr val="bg1">
                  <a:lumMod val="60000"/>
                  <a:lumOff val="40000"/>
                </a:schemeClr>
              </a:solidFill>
            </a:endParaRPr>
          </a:p>
          <a:p>
            <a:pPr algn="ctr">
              <a:defRPr/>
            </a:pPr>
            <a:r>
              <a:rPr lang="ro-RO" sz="2800" b="1" dirty="0">
                <a:solidFill>
                  <a:schemeClr val="bg1">
                    <a:lumMod val="60000"/>
                    <a:lumOff val="40000"/>
                  </a:schemeClr>
                </a:solidFill>
              </a:rPr>
              <a:t> but </a:t>
            </a:r>
            <a:r>
              <a:rPr lang="ro-RO" sz="2800" b="1" dirty="0" err="1">
                <a:solidFill>
                  <a:schemeClr val="bg1">
                    <a:lumMod val="60000"/>
                    <a:lumOff val="40000"/>
                  </a:schemeClr>
                </a:solidFill>
              </a:rPr>
              <a:t>the</a:t>
            </a:r>
            <a:r>
              <a:rPr lang="ro-RO" sz="2800" b="1" dirty="0">
                <a:solidFill>
                  <a:schemeClr val="bg1">
                    <a:lumMod val="60000"/>
                    <a:lumOff val="40000"/>
                  </a:schemeClr>
                </a:solidFill>
              </a:rPr>
              <a:t> training of </a:t>
            </a:r>
            <a:r>
              <a:rPr lang="ro-RO" sz="2800" b="1" dirty="0" err="1">
                <a:solidFill>
                  <a:schemeClr val="bg1">
                    <a:lumMod val="60000"/>
                    <a:lumOff val="40000"/>
                  </a:schemeClr>
                </a:solidFill>
              </a:rPr>
              <a:t>the</a:t>
            </a:r>
            <a:r>
              <a:rPr lang="ro-RO" sz="2800" b="1" dirty="0">
                <a:solidFill>
                  <a:schemeClr val="bg1">
                    <a:lumMod val="60000"/>
                    <a:lumOff val="40000"/>
                  </a:schemeClr>
                </a:solidFill>
              </a:rPr>
              <a:t> </a:t>
            </a:r>
            <a:r>
              <a:rPr lang="ro-RO" sz="2800" b="1" dirty="0" err="1">
                <a:solidFill>
                  <a:schemeClr val="bg1">
                    <a:lumMod val="60000"/>
                    <a:lumOff val="40000"/>
                  </a:schemeClr>
                </a:solidFill>
              </a:rPr>
              <a:t>mind</a:t>
            </a:r>
            <a:r>
              <a:rPr lang="ro-RO" sz="2800" b="1" dirty="0">
                <a:solidFill>
                  <a:schemeClr val="bg1">
                    <a:lumMod val="60000"/>
                    <a:lumOff val="40000"/>
                  </a:schemeClr>
                </a:solidFill>
              </a:rPr>
              <a:t> </a:t>
            </a:r>
            <a:r>
              <a:rPr lang="ro-RO" sz="2800" b="1" dirty="0" err="1">
                <a:solidFill>
                  <a:schemeClr val="bg1">
                    <a:lumMod val="60000"/>
                    <a:lumOff val="40000"/>
                  </a:schemeClr>
                </a:solidFill>
              </a:rPr>
              <a:t>to</a:t>
            </a:r>
            <a:r>
              <a:rPr lang="ro-RO" sz="2800" b="1" dirty="0">
                <a:solidFill>
                  <a:schemeClr val="bg1">
                    <a:lumMod val="60000"/>
                    <a:lumOff val="40000"/>
                  </a:schemeClr>
                </a:solidFill>
              </a:rPr>
              <a:t> </a:t>
            </a:r>
            <a:r>
              <a:rPr lang="ro-RO" sz="2800" b="1" dirty="0" err="1">
                <a:solidFill>
                  <a:schemeClr val="bg1">
                    <a:lumMod val="60000"/>
                    <a:lumOff val="40000"/>
                  </a:schemeClr>
                </a:solidFill>
              </a:rPr>
              <a:t>think</a:t>
            </a:r>
            <a:r>
              <a:rPr lang="ro-RO" sz="2800" b="1" dirty="0">
                <a:solidFill>
                  <a:schemeClr val="bg1">
                    <a:lumMod val="60000"/>
                    <a:lumOff val="40000"/>
                  </a:schemeClr>
                </a:solidFill>
              </a:rPr>
              <a:t>.” </a:t>
            </a:r>
            <a:endParaRPr lang="en-US" sz="2800" b="1" dirty="0">
              <a:solidFill>
                <a:schemeClr val="bg1">
                  <a:lumMod val="60000"/>
                  <a:lumOff val="40000"/>
                </a:schemeClr>
              </a:solidFill>
            </a:endParaRPr>
          </a:p>
          <a:p>
            <a:pPr algn="ctr">
              <a:defRPr/>
            </a:pPr>
            <a:r>
              <a:rPr lang="ro-RO" sz="2800" b="1" dirty="0">
                <a:solidFill>
                  <a:schemeClr val="bg1">
                    <a:lumMod val="60000"/>
                    <a:lumOff val="40000"/>
                  </a:schemeClr>
                </a:solidFill>
              </a:rPr>
              <a:t>(Albert Einstein)</a:t>
            </a:r>
          </a:p>
        </p:txBody>
      </p:sp>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32">
      <a:dk1>
        <a:srgbClr val="6C0413"/>
      </a:dk1>
      <a:lt1>
        <a:srgbClr val="6C0413"/>
      </a:lt1>
      <a:dk2>
        <a:srgbClr val="6C0413"/>
      </a:dk2>
      <a:lt2>
        <a:srgbClr val="6C0413"/>
      </a:lt2>
      <a:accent1>
        <a:srgbClr val="6C0413"/>
      </a:accent1>
      <a:accent2>
        <a:srgbClr val="6C0413"/>
      </a:accent2>
      <a:accent3>
        <a:srgbClr val="6C0413"/>
      </a:accent3>
      <a:accent4>
        <a:srgbClr val="6C0413"/>
      </a:accent4>
      <a:accent5>
        <a:srgbClr val="6C0413"/>
      </a:accent5>
      <a:accent6>
        <a:srgbClr val="6C0413"/>
      </a:accent6>
      <a:hlink>
        <a:srgbClr val="6C0413"/>
      </a:hlink>
      <a:folHlink>
        <a:srgbClr val="6C0413"/>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1883</TotalTime>
  <Words>440</Words>
  <Application>Microsoft Office PowerPoint</Application>
  <PresentationFormat>On-screen Show (4:3)</PresentationFormat>
  <Paragraphs>35</Paragraphs>
  <Slides>13</Slides>
  <Notes>1</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Apex</vt:lpstr>
      <vt:lpstr>Slide 1</vt:lpstr>
      <vt:lpstr>Secondary School "PROF. UNIV. DR. ION STOIA” </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FLORINA</dc:creator>
  <cp:lastModifiedBy>Violeta</cp:lastModifiedBy>
  <cp:revision>120</cp:revision>
  <dcterms:created xsi:type="dcterms:W3CDTF">2015-07-14T13:48:54Z</dcterms:created>
  <dcterms:modified xsi:type="dcterms:W3CDTF">2021-10-08T18:46:44Z</dcterms:modified>
</cp:coreProperties>
</file>