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28BBE93-6754-437B-B67C-C05B04C39008}">
  <a:tblStyle styleId="{B28BBE93-6754-437B-B67C-C05B04C39008}"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layfairDisplay-italic.fntdata"/><Relationship Id="rId6" Type="http://schemas.openxmlformats.org/officeDocument/2006/relationships/slide" Target="slides/slide1.xml"/><Relationship Id="rId18" Type="http://schemas.openxmlformats.org/officeDocument/2006/relationships/font" Target="fonts/PlayfairDispl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e523f4317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e523f4317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e523f43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e523f43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6e523f4317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6e523f4317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e523f43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e523f4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e523f431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e523f431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e523f4317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e523f4317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e523f4317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e523f4317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e523f4317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e523f4317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e523f4317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e523f4317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e523f4317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e523f4317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55" name="Google Shape;55;p13"/>
          <p:cNvPicPr preferRelativeResize="0"/>
          <p:nvPr/>
        </p:nvPicPr>
        <p:blipFill>
          <a:blip r:embed="rId4">
            <a:alphaModFix/>
          </a:blip>
          <a:stretch>
            <a:fillRect/>
          </a:stretch>
        </p:blipFill>
        <p:spPr>
          <a:xfrm>
            <a:off x="166625" y="186200"/>
            <a:ext cx="2686050" cy="847725"/>
          </a:xfrm>
          <a:prstGeom prst="rect">
            <a:avLst/>
          </a:prstGeom>
          <a:noFill/>
          <a:ln>
            <a:noFill/>
          </a:ln>
        </p:spPr>
      </p:pic>
      <p:pic>
        <p:nvPicPr>
          <p:cNvPr id="56" name="Google Shape;56;p13"/>
          <p:cNvPicPr preferRelativeResize="0"/>
          <p:nvPr/>
        </p:nvPicPr>
        <p:blipFill>
          <a:blip r:embed="rId5">
            <a:alphaModFix/>
          </a:blip>
          <a:stretch>
            <a:fillRect/>
          </a:stretch>
        </p:blipFill>
        <p:spPr>
          <a:xfrm>
            <a:off x="2883500" y="2911225"/>
            <a:ext cx="3376991" cy="944900"/>
          </a:xfrm>
          <a:prstGeom prst="rect">
            <a:avLst/>
          </a:prstGeom>
          <a:noFill/>
          <a:ln>
            <a:noFill/>
          </a:ln>
        </p:spPr>
      </p:pic>
      <p:graphicFrame>
        <p:nvGraphicFramePr>
          <p:cNvPr id="57" name="Google Shape;57;p13"/>
          <p:cNvGraphicFramePr/>
          <p:nvPr/>
        </p:nvGraphicFramePr>
        <p:xfrm>
          <a:off x="1895363" y="4006610"/>
          <a:ext cx="3000000" cy="3000000"/>
        </p:xfrm>
        <a:graphic>
          <a:graphicData uri="http://schemas.openxmlformats.org/drawingml/2006/table">
            <a:tbl>
              <a:tblPr bandRow="1">
                <a:noFill/>
                <a:tableStyleId>{B28BBE93-6754-437B-B67C-C05B04C39008}</a:tableStyleId>
              </a:tblPr>
              <a:tblGrid>
                <a:gridCol w="2499350"/>
                <a:gridCol w="2985775"/>
              </a:tblGrid>
              <a:tr h="586950">
                <a:tc>
                  <a:txBody>
                    <a:bodyPr/>
                    <a:lstStyle/>
                    <a:p>
                      <a:pPr indent="0" lvl="0" marL="0" rtl="0" algn="just">
                        <a:spcBef>
                          <a:spcPts val="0"/>
                        </a:spcBef>
                        <a:spcAft>
                          <a:spcPts val="0"/>
                        </a:spcAft>
                        <a:buNone/>
                      </a:pPr>
                      <a:r>
                        <a:rPr lang="ca" sz="1000">
                          <a:latin typeface="Cambria"/>
                          <a:ea typeface="Cambria"/>
                          <a:cs typeface="Cambria"/>
                          <a:sym typeface="Cambria"/>
                        </a:rPr>
                        <a:t>All rights reserved. No part of this publication may be  reproduced, in any form or any means, without permission in writing from the authors.</a:t>
                      </a:r>
                      <a:endParaRPr sz="1000">
                        <a:latin typeface="Cambria"/>
                        <a:ea typeface="Cambria"/>
                        <a:cs typeface="Cambria"/>
                        <a:sym typeface="Cambria"/>
                      </a:endParaRPr>
                    </a:p>
                  </a:txBody>
                  <a:tcPr marT="0" marB="0" marR="68575" marL="6857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ca" sz="1000">
                          <a:latin typeface="Cambria"/>
                          <a:ea typeface="Cambria"/>
                          <a:cs typeface="Cambria"/>
                          <a:sym typeface="Cambria"/>
                        </a:rPr>
                        <a:t>“The European Comission is not responsible for any uploaded or submitted content. The content reflects the views  only of the European Comission  cannot be held responsable for any use which may be made of the information contained therein” </a:t>
                      </a:r>
                      <a:endParaRPr sz="1000">
                        <a:latin typeface="Cambria"/>
                        <a:ea typeface="Cambria"/>
                        <a:cs typeface="Cambria"/>
                        <a:sym typeface="Cambria"/>
                      </a:endParaRPr>
                    </a:p>
                  </a:txBody>
                  <a:tcPr marT="0" marB="0" marR="68575" marL="6857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98850">
                <a:tc>
                  <a:txBody>
                    <a:bodyPr/>
                    <a:lstStyle/>
                    <a:p>
                      <a:pPr indent="0" lvl="0" marL="0" rtl="0" algn="just">
                        <a:spcBef>
                          <a:spcPts val="0"/>
                        </a:spcBef>
                        <a:spcAft>
                          <a:spcPts val="0"/>
                        </a:spcAft>
                        <a:buNone/>
                      </a:pPr>
                      <a:r>
                        <a:t/>
                      </a:r>
                      <a:endParaRPr sz="1200">
                        <a:latin typeface="Cambria"/>
                        <a:ea typeface="Cambria"/>
                        <a:cs typeface="Cambria"/>
                        <a:sym typeface="Cambria"/>
                      </a:endParaRPr>
                    </a:p>
                  </a:txBody>
                  <a:tcPr marT="0" marB="0" marR="68575" marL="6857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t/>
                      </a:r>
                      <a:endParaRPr sz="1000">
                        <a:latin typeface="Cambria"/>
                        <a:ea typeface="Cambria"/>
                        <a:cs typeface="Cambria"/>
                        <a:sym typeface="Cambria"/>
                      </a:endParaRPr>
                    </a:p>
                  </a:txBody>
                  <a:tcPr marT="0" marB="0" marR="68575" marL="6857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
        <p:nvSpPr>
          <p:cNvPr id="58" name="Google Shape;58;p13"/>
          <p:cNvSpPr txBox="1"/>
          <p:nvPr/>
        </p:nvSpPr>
        <p:spPr>
          <a:xfrm>
            <a:off x="1422000" y="1184422"/>
            <a:ext cx="6300000" cy="172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ca" sz="1200">
                <a:latin typeface="Cambria"/>
                <a:ea typeface="Cambria"/>
                <a:cs typeface="Cambria"/>
                <a:sym typeface="Cambria"/>
              </a:rPr>
              <a:t>  </a:t>
            </a:r>
            <a:endParaRPr sz="1200">
              <a:latin typeface="Cambria"/>
              <a:ea typeface="Cambria"/>
              <a:cs typeface="Cambria"/>
              <a:sym typeface="Cambria"/>
            </a:endParaRPr>
          </a:p>
          <a:p>
            <a:pPr indent="0" lvl="0" marL="0" rtl="0" algn="l">
              <a:spcBef>
                <a:spcPts val="0"/>
              </a:spcBef>
              <a:spcAft>
                <a:spcPts val="0"/>
              </a:spcAft>
              <a:buNone/>
            </a:pPr>
            <a:r>
              <a:t/>
            </a:r>
            <a:endParaRPr sz="1200">
              <a:latin typeface="Cambria"/>
              <a:ea typeface="Cambria"/>
              <a:cs typeface="Cambria"/>
              <a:sym typeface="Cambria"/>
            </a:endParaRPr>
          </a:p>
          <a:p>
            <a:pPr indent="0" lvl="0" marL="0" rtl="0" algn="ctr">
              <a:spcBef>
                <a:spcPts val="0"/>
              </a:spcBef>
              <a:spcAft>
                <a:spcPts val="0"/>
              </a:spcAft>
              <a:buNone/>
            </a:pPr>
            <a:r>
              <a:rPr b="1" i="1" lang="ca" sz="1800">
                <a:latin typeface="Cambria"/>
                <a:ea typeface="Cambria"/>
                <a:cs typeface="Cambria"/>
                <a:sym typeface="Cambria"/>
              </a:rPr>
              <a:t>Motivating the learning engine to increase student’s school, profesional and social success and reduce absenteeism</a:t>
            </a:r>
            <a:endParaRPr b="1" i="1" sz="1800">
              <a:latin typeface="Cambria"/>
              <a:ea typeface="Cambria"/>
              <a:cs typeface="Cambria"/>
              <a:sym typeface="Cambria"/>
            </a:endParaRPr>
          </a:p>
          <a:p>
            <a:pPr indent="0" lvl="0" marL="0" rtl="0" algn="ctr">
              <a:spcBef>
                <a:spcPts val="0"/>
              </a:spcBef>
              <a:spcAft>
                <a:spcPts val="0"/>
              </a:spcAft>
              <a:buNone/>
            </a:pPr>
            <a:r>
              <a:t/>
            </a:r>
            <a:endParaRPr b="1" i="1" sz="1800">
              <a:latin typeface="Cambria"/>
              <a:ea typeface="Cambria"/>
              <a:cs typeface="Cambria"/>
              <a:sym typeface="Cambria"/>
            </a:endParaRPr>
          </a:p>
          <a:p>
            <a:pPr indent="0" lvl="0" marL="0" rtl="0" algn="ctr">
              <a:spcBef>
                <a:spcPts val="0"/>
              </a:spcBef>
              <a:spcAft>
                <a:spcPts val="0"/>
              </a:spcAft>
              <a:buNone/>
            </a:pPr>
            <a:r>
              <a:rPr lang="ca" sz="1600">
                <a:latin typeface="Cambria"/>
                <a:ea typeface="Cambria"/>
                <a:cs typeface="Cambria"/>
                <a:sym typeface="Cambria"/>
              </a:rPr>
              <a:t>2019-1-RO01-KA229-063851</a:t>
            </a:r>
            <a:endParaRPr sz="1600">
              <a:latin typeface="Cambria"/>
              <a:ea typeface="Cambria"/>
              <a:cs typeface="Cambria"/>
              <a:sym typeface="Cambria"/>
            </a:endParaRPr>
          </a:p>
          <a:p>
            <a:pPr indent="0" lvl="0" marL="0" rtl="0" algn="ctr">
              <a:spcBef>
                <a:spcPts val="0"/>
              </a:spcBef>
              <a:spcAft>
                <a:spcPts val="0"/>
              </a:spcAft>
              <a:buNone/>
            </a:pPr>
            <a:r>
              <a:rPr lang="ca">
                <a:solidFill>
                  <a:srgbClr val="4F81BD"/>
                </a:solidFill>
                <a:latin typeface="Cambria"/>
                <a:ea typeface="Cambria"/>
                <a:cs typeface="Cambria"/>
                <a:sym typeface="Cambria"/>
              </a:rPr>
              <a:t>Project financed by the European Union</a:t>
            </a:r>
            <a:endParaRPr>
              <a:solidFill>
                <a:srgbClr val="4F81BD"/>
              </a:solidFill>
              <a:latin typeface="Cambria"/>
              <a:ea typeface="Cambria"/>
              <a:cs typeface="Cambria"/>
              <a:sym typeface="Cambria"/>
            </a:endParaRPr>
          </a:p>
          <a:p>
            <a:pPr indent="0" lvl="0" marL="0" rtl="0" algn="ctr">
              <a:spcBef>
                <a:spcPts val="0"/>
              </a:spcBef>
              <a:spcAft>
                <a:spcPts val="0"/>
              </a:spcAft>
              <a:buNone/>
            </a:pPr>
            <a:r>
              <a:rPr lang="ca" sz="1600">
                <a:latin typeface="Cambria"/>
                <a:ea typeface="Cambria"/>
                <a:cs typeface="Cambria"/>
                <a:sym typeface="Cambria"/>
              </a:rPr>
              <a:t>Martín Redondo Segura/ Maria Albert Egea</a:t>
            </a:r>
            <a:endParaRPr sz="1600">
              <a:latin typeface="Cambria"/>
              <a:ea typeface="Cambria"/>
              <a:cs typeface="Cambria"/>
              <a:sym typeface="Cambria"/>
            </a:endParaRPr>
          </a:p>
          <a:p>
            <a:pPr indent="0" lvl="0" marL="0" rtl="0" algn="ctr">
              <a:spcBef>
                <a:spcPts val="0"/>
              </a:spcBef>
              <a:spcAft>
                <a:spcPts val="0"/>
              </a:spcAft>
              <a:buNone/>
            </a:pPr>
            <a:r>
              <a:rPr lang="ca" sz="1600">
                <a:latin typeface="Cambria"/>
                <a:ea typeface="Cambria"/>
                <a:cs typeface="Cambria"/>
                <a:sym typeface="Cambria"/>
              </a:rPr>
              <a:t> </a:t>
            </a:r>
            <a:endParaRPr sz="1600">
              <a:latin typeface="Cambria"/>
              <a:ea typeface="Cambria"/>
              <a:cs typeface="Cambria"/>
              <a:sym typeface="Cambria"/>
            </a:endParaRPr>
          </a:p>
          <a:p>
            <a:pPr indent="0" lvl="0" marL="0" rtl="0" algn="l">
              <a:spcBef>
                <a:spcPts val="0"/>
              </a:spcBef>
              <a:spcAft>
                <a:spcPts val="0"/>
              </a:spcAft>
              <a:buNone/>
            </a:pPr>
            <a:r>
              <a:t/>
            </a:r>
            <a:endParaRPr sz="160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108900" y="1791675"/>
            <a:ext cx="89262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ca" sz="3400"/>
              <a:t>The roots of education are bitter, </a:t>
            </a:r>
            <a:endParaRPr b="1" sz="3400"/>
          </a:p>
          <a:p>
            <a:pPr indent="0" lvl="0" marL="0" rtl="0" algn="ctr">
              <a:lnSpc>
                <a:spcPct val="115000"/>
              </a:lnSpc>
              <a:spcBef>
                <a:spcPts val="0"/>
              </a:spcBef>
              <a:spcAft>
                <a:spcPts val="0"/>
              </a:spcAft>
              <a:buClr>
                <a:schemeClr val="dk1"/>
              </a:buClr>
              <a:buSzPts val="1100"/>
              <a:buFont typeface="Arial"/>
              <a:buNone/>
            </a:pPr>
            <a:r>
              <a:rPr b="1" lang="ca" sz="3400"/>
              <a:t>but the fruit is sweet </a:t>
            </a:r>
            <a:endParaRPr b="1" sz="3400"/>
          </a:p>
          <a:p>
            <a:pPr indent="0" lvl="0" marL="0" rtl="0" algn="ctr">
              <a:lnSpc>
                <a:spcPct val="115000"/>
              </a:lnSpc>
              <a:spcBef>
                <a:spcPts val="0"/>
              </a:spcBef>
              <a:spcAft>
                <a:spcPts val="0"/>
              </a:spcAft>
              <a:buClr>
                <a:schemeClr val="dk1"/>
              </a:buClr>
              <a:buSzPts val="1100"/>
              <a:buFont typeface="Arial"/>
              <a:buNone/>
            </a:pPr>
            <a:r>
              <a:rPr b="1" lang="ca" sz="3400"/>
              <a:t>(Anonymous)</a:t>
            </a:r>
            <a:endParaRPr b="1" sz="3400"/>
          </a:p>
        </p:txBody>
      </p:sp>
      <p:pic>
        <p:nvPicPr>
          <p:cNvPr id="120" name="Google Shape;120;p22"/>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121" name="Google Shape;121;p22"/>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127" name="Google Shape;127;p23"/>
          <p:cNvPicPr preferRelativeResize="0"/>
          <p:nvPr/>
        </p:nvPicPr>
        <p:blipFill>
          <a:blip r:embed="rId4">
            <a:alphaModFix/>
          </a:blip>
          <a:stretch>
            <a:fillRect/>
          </a:stretch>
        </p:blipFill>
        <p:spPr>
          <a:xfrm>
            <a:off x="156425" y="171100"/>
            <a:ext cx="2686050" cy="847725"/>
          </a:xfrm>
          <a:prstGeom prst="rect">
            <a:avLst/>
          </a:prstGeom>
          <a:noFill/>
          <a:ln>
            <a:noFill/>
          </a:ln>
        </p:spPr>
      </p:pic>
      <p:pic>
        <p:nvPicPr>
          <p:cNvPr id="128" name="Google Shape;128;p23"/>
          <p:cNvPicPr preferRelativeResize="0"/>
          <p:nvPr/>
        </p:nvPicPr>
        <p:blipFill rotWithShape="1">
          <a:blip r:embed="rId5">
            <a:alphaModFix/>
          </a:blip>
          <a:srcRect b="3218" l="12106" r="12700" t="4836"/>
          <a:stretch/>
        </p:blipFill>
        <p:spPr>
          <a:xfrm>
            <a:off x="2028600" y="1089391"/>
            <a:ext cx="5518625" cy="37953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ctrTitle"/>
          </p:nvPr>
        </p:nvSpPr>
        <p:spPr>
          <a:xfrm>
            <a:off x="-55950" y="2058600"/>
            <a:ext cx="9255900" cy="102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ca" sz="6000">
                <a:solidFill>
                  <a:srgbClr val="000000"/>
                </a:solidFill>
                <a:latin typeface="Playfair Display"/>
                <a:ea typeface="Playfair Display"/>
                <a:cs typeface="Playfair Display"/>
                <a:sym typeface="Playfair Display"/>
              </a:rPr>
              <a:t>  MOTIVATING QUOTES</a:t>
            </a:r>
            <a:endParaRPr b="1" sz="6000">
              <a:solidFill>
                <a:srgbClr val="000000"/>
              </a:solidFill>
              <a:latin typeface="Playfair Display"/>
              <a:ea typeface="Playfair Display"/>
              <a:cs typeface="Playfair Display"/>
              <a:sym typeface="Playfair Display"/>
            </a:endParaRPr>
          </a:p>
        </p:txBody>
      </p:sp>
      <p:pic>
        <p:nvPicPr>
          <p:cNvPr id="64" name="Google Shape;64;p14"/>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65" name="Google Shape;65;p14"/>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25950" y="1515675"/>
            <a:ext cx="9092100" cy="1347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ca"/>
              <a:t> </a:t>
            </a:r>
            <a:r>
              <a:rPr b="1" lang="ca" sz="3400"/>
              <a:t> Love challenges, be intrigued by mistakes, enjoy effort and keep on learning</a:t>
            </a:r>
            <a:endParaRPr b="1" sz="3400"/>
          </a:p>
          <a:p>
            <a:pPr indent="0" lvl="0" marL="0" rtl="0" algn="ctr">
              <a:lnSpc>
                <a:spcPct val="115000"/>
              </a:lnSpc>
              <a:spcBef>
                <a:spcPts val="0"/>
              </a:spcBef>
              <a:spcAft>
                <a:spcPts val="0"/>
              </a:spcAft>
              <a:buClr>
                <a:schemeClr val="dk1"/>
              </a:buClr>
              <a:buSzPts val="1100"/>
              <a:buFont typeface="Arial"/>
              <a:buNone/>
            </a:pPr>
            <a:r>
              <a:rPr b="1" lang="ca" sz="3400"/>
              <a:t>(Carol Dweck) </a:t>
            </a:r>
            <a:endParaRPr b="1" sz="3400"/>
          </a:p>
        </p:txBody>
      </p:sp>
      <p:pic>
        <p:nvPicPr>
          <p:cNvPr id="71" name="Google Shape;71;p15"/>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72" name="Google Shape;72;p15"/>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177600" y="934675"/>
            <a:ext cx="8966400" cy="1404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3400">
              <a:solidFill>
                <a:srgbClr val="000000"/>
              </a:solidFill>
            </a:endParaRPr>
          </a:p>
          <a:p>
            <a:pPr indent="0" lvl="0" marL="0" rtl="0" algn="ctr">
              <a:lnSpc>
                <a:spcPct val="115000"/>
              </a:lnSpc>
              <a:spcBef>
                <a:spcPts val="0"/>
              </a:spcBef>
              <a:spcAft>
                <a:spcPts val="0"/>
              </a:spcAft>
              <a:buNone/>
            </a:pPr>
            <a:r>
              <a:t/>
            </a:r>
            <a:endParaRPr b="1" sz="3400">
              <a:solidFill>
                <a:srgbClr val="000000"/>
              </a:solidFill>
            </a:endParaRPr>
          </a:p>
          <a:p>
            <a:pPr indent="0" lvl="0" marL="0" rtl="0" algn="ctr">
              <a:lnSpc>
                <a:spcPct val="115000"/>
              </a:lnSpc>
              <a:spcBef>
                <a:spcPts val="0"/>
              </a:spcBef>
              <a:spcAft>
                <a:spcPts val="0"/>
              </a:spcAft>
              <a:buNone/>
            </a:pPr>
            <a:r>
              <a:rPr b="1" lang="ca" sz="3400">
                <a:solidFill>
                  <a:srgbClr val="000000"/>
                </a:solidFill>
              </a:rPr>
              <a:t>Education is the key to unlock the world, a passport to freedom. </a:t>
            </a:r>
            <a:endParaRPr b="1" sz="34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b="1" lang="ca" sz="3400">
                <a:solidFill>
                  <a:srgbClr val="000000"/>
                </a:solidFill>
              </a:rPr>
              <a:t>(Oprah Winfrey)</a:t>
            </a:r>
            <a:endParaRPr b="1" sz="3400">
              <a:solidFill>
                <a:srgbClr val="000000"/>
              </a:solidFill>
            </a:endParaRPr>
          </a:p>
        </p:txBody>
      </p:sp>
      <p:pic>
        <p:nvPicPr>
          <p:cNvPr id="78" name="Google Shape;78;p16"/>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79" name="Google Shape;79;p16"/>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486600"/>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3400"/>
          </a:p>
          <a:p>
            <a:pPr indent="0" lvl="0" marL="0" rtl="0" algn="ctr">
              <a:lnSpc>
                <a:spcPct val="115000"/>
              </a:lnSpc>
              <a:spcBef>
                <a:spcPts val="0"/>
              </a:spcBef>
              <a:spcAft>
                <a:spcPts val="0"/>
              </a:spcAft>
              <a:buNone/>
            </a:pPr>
            <a:r>
              <a:t/>
            </a:r>
            <a:endParaRPr b="1" sz="3400"/>
          </a:p>
          <a:p>
            <a:pPr indent="0" lvl="0" marL="0" rtl="0" algn="ctr">
              <a:lnSpc>
                <a:spcPct val="115000"/>
              </a:lnSpc>
              <a:spcBef>
                <a:spcPts val="0"/>
              </a:spcBef>
              <a:spcAft>
                <a:spcPts val="0"/>
              </a:spcAft>
              <a:buNone/>
            </a:pPr>
            <a:r>
              <a:rPr b="1" lang="ca" sz="3400"/>
              <a:t>The only purpose of education is freedom, the only method is experience </a:t>
            </a:r>
            <a:endParaRPr b="1" sz="3400"/>
          </a:p>
          <a:p>
            <a:pPr indent="0" lvl="0" marL="0" rtl="0" algn="ctr">
              <a:lnSpc>
                <a:spcPct val="115000"/>
              </a:lnSpc>
              <a:spcBef>
                <a:spcPts val="0"/>
              </a:spcBef>
              <a:spcAft>
                <a:spcPts val="0"/>
              </a:spcAft>
              <a:buClr>
                <a:schemeClr val="dk1"/>
              </a:buClr>
              <a:buSzPts val="1100"/>
              <a:buFont typeface="Arial"/>
              <a:buNone/>
            </a:pPr>
            <a:r>
              <a:rPr b="1" lang="ca" sz="3400"/>
              <a:t>(Leon Tolstoi)</a:t>
            </a:r>
            <a:endParaRPr b="1" sz="3400"/>
          </a:p>
          <a:p>
            <a:pPr indent="0" lvl="0" marL="0" rtl="0" algn="ctr">
              <a:spcBef>
                <a:spcPts val="0"/>
              </a:spcBef>
              <a:spcAft>
                <a:spcPts val="0"/>
              </a:spcAft>
              <a:buNone/>
            </a:pPr>
            <a:r>
              <a:t/>
            </a:r>
            <a:endParaRPr/>
          </a:p>
        </p:txBody>
      </p:sp>
      <p:pic>
        <p:nvPicPr>
          <p:cNvPr id="85" name="Google Shape;85;p17"/>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86" name="Google Shape;86;p17"/>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103800" y="1434050"/>
            <a:ext cx="89364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ca" sz="3400">
                <a:solidFill>
                  <a:srgbClr val="000000"/>
                </a:solidFill>
              </a:rPr>
              <a:t> </a:t>
            </a:r>
            <a:endParaRPr b="1" sz="3400">
              <a:solidFill>
                <a:srgbClr val="000000"/>
              </a:solidFill>
            </a:endParaRPr>
          </a:p>
          <a:p>
            <a:pPr indent="0" lvl="0" marL="0" rtl="0" algn="ctr">
              <a:lnSpc>
                <a:spcPct val="115000"/>
              </a:lnSpc>
              <a:spcBef>
                <a:spcPts val="0"/>
              </a:spcBef>
              <a:spcAft>
                <a:spcPts val="0"/>
              </a:spcAft>
              <a:buNone/>
            </a:pPr>
            <a:r>
              <a:rPr b="1" lang="ca" sz="3400">
                <a:solidFill>
                  <a:srgbClr val="000000"/>
                </a:solidFill>
              </a:rPr>
              <a:t>Choose a job you love and you will never have to work a day in your life</a:t>
            </a:r>
            <a:endParaRPr b="1" sz="3400">
              <a:solidFill>
                <a:srgbClr val="000000"/>
              </a:solidFill>
            </a:endParaRPr>
          </a:p>
          <a:p>
            <a:pPr indent="0" lvl="0" marL="0" rtl="0" algn="ctr">
              <a:lnSpc>
                <a:spcPct val="115000"/>
              </a:lnSpc>
              <a:spcBef>
                <a:spcPts val="0"/>
              </a:spcBef>
              <a:spcAft>
                <a:spcPts val="0"/>
              </a:spcAft>
              <a:buClr>
                <a:schemeClr val="dk1"/>
              </a:buClr>
              <a:buSzPts val="1100"/>
              <a:buFont typeface="Arial"/>
              <a:buNone/>
            </a:pPr>
            <a:r>
              <a:rPr b="1" lang="ca" sz="3400">
                <a:solidFill>
                  <a:srgbClr val="000000"/>
                </a:solidFill>
              </a:rPr>
              <a:t>(Confucius)</a:t>
            </a:r>
            <a:endParaRPr b="1" sz="3400">
              <a:solidFill>
                <a:srgbClr val="000000"/>
              </a:solidFill>
            </a:endParaRPr>
          </a:p>
        </p:txBody>
      </p:sp>
      <p:pic>
        <p:nvPicPr>
          <p:cNvPr id="92" name="Google Shape;92;p18"/>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93" name="Google Shape;93;p18"/>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416500" y="1442875"/>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ca" sz="3400"/>
              <a:t>Don’t let what you cannot do interfere with you can do (Jonh Wooden)</a:t>
            </a:r>
            <a:endParaRPr b="1" sz="3400"/>
          </a:p>
        </p:txBody>
      </p:sp>
      <p:pic>
        <p:nvPicPr>
          <p:cNvPr id="99" name="Google Shape;99;p19"/>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100" name="Google Shape;100;p19"/>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520275" y="1182450"/>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ca" sz="3400"/>
              <a:t> </a:t>
            </a:r>
            <a:endParaRPr b="1" sz="3400"/>
          </a:p>
          <a:p>
            <a:pPr indent="0" lvl="0" marL="0" rtl="0" algn="ctr">
              <a:lnSpc>
                <a:spcPct val="115000"/>
              </a:lnSpc>
              <a:spcBef>
                <a:spcPts val="0"/>
              </a:spcBef>
              <a:spcAft>
                <a:spcPts val="0"/>
              </a:spcAft>
              <a:buNone/>
            </a:pPr>
            <a:r>
              <a:rPr b="1" lang="ca" sz="3400"/>
              <a:t>Be so good they can’t ignore you.</a:t>
            </a:r>
            <a:endParaRPr b="1" sz="3400"/>
          </a:p>
          <a:p>
            <a:pPr indent="0" lvl="0" marL="0" rtl="0" algn="ctr">
              <a:lnSpc>
                <a:spcPct val="115000"/>
              </a:lnSpc>
              <a:spcBef>
                <a:spcPts val="0"/>
              </a:spcBef>
              <a:spcAft>
                <a:spcPts val="0"/>
              </a:spcAft>
              <a:buClr>
                <a:schemeClr val="dk1"/>
              </a:buClr>
              <a:buSzPts val="1100"/>
              <a:buFont typeface="Arial"/>
              <a:buNone/>
            </a:pPr>
            <a:r>
              <a:rPr b="1" lang="ca" sz="3400"/>
              <a:t>(Steve Martin)</a:t>
            </a:r>
            <a:endParaRPr b="1" sz="3400"/>
          </a:p>
        </p:txBody>
      </p:sp>
      <p:pic>
        <p:nvPicPr>
          <p:cNvPr id="106" name="Google Shape;106;p20"/>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107" name="Google Shape;107;p20"/>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83100" y="1195975"/>
            <a:ext cx="89778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3400"/>
          </a:p>
          <a:p>
            <a:pPr indent="0" lvl="0" marL="0" rtl="0" algn="ctr">
              <a:lnSpc>
                <a:spcPct val="115000"/>
              </a:lnSpc>
              <a:spcBef>
                <a:spcPts val="0"/>
              </a:spcBef>
              <a:spcAft>
                <a:spcPts val="0"/>
              </a:spcAft>
              <a:buClr>
                <a:schemeClr val="dk1"/>
              </a:buClr>
              <a:buSzPts val="1100"/>
              <a:buFont typeface="Arial"/>
              <a:buNone/>
            </a:pPr>
            <a:r>
              <a:rPr b="1" lang="ca" sz="3400"/>
              <a:t>Never hope for it more than you work for it</a:t>
            </a:r>
            <a:endParaRPr b="1" sz="3400"/>
          </a:p>
          <a:p>
            <a:pPr indent="0" lvl="0" marL="0" rtl="0" algn="ctr">
              <a:lnSpc>
                <a:spcPct val="115000"/>
              </a:lnSpc>
              <a:spcBef>
                <a:spcPts val="0"/>
              </a:spcBef>
              <a:spcAft>
                <a:spcPts val="0"/>
              </a:spcAft>
              <a:buClr>
                <a:schemeClr val="dk1"/>
              </a:buClr>
              <a:buSzPts val="1100"/>
              <a:buFont typeface="Arial"/>
              <a:buNone/>
            </a:pPr>
            <a:r>
              <a:rPr b="1" lang="ca" sz="3400"/>
              <a:t>(Rita Mae Brown)</a:t>
            </a:r>
            <a:endParaRPr b="1" sz="3400"/>
          </a:p>
        </p:txBody>
      </p:sp>
      <p:pic>
        <p:nvPicPr>
          <p:cNvPr id="113" name="Google Shape;113;p21"/>
          <p:cNvPicPr preferRelativeResize="0"/>
          <p:nvPr/>
        </p:nvPicPr>
        <p:blipFill>
          <a:blip r:embed="rId3">
            <a:alphaModFix/>
          </a:blip>
          <a:stretch>
            <a:fillRect/>
          </a:stretch>
        </p:blipFill>
        <p:spPr>
          <a:xfrm>
            <a:off x="7547225" y="348125"/>
            <a:ext cx="1219792" cy="731875"/>
          </a:xfrm>
          <a:prstGeom prst="rect">
            <a:avLst/>
          </a:prstGeom>
          <a:noFill/>
          <a:ln>
            <a:noFill/>
          </a:ln>
        </p:spPr>
      </p:pic>
      <p:pic>
        <p:nvPicPr>
          <p:cNvPr id="114" name="Google Shape;114;p21"/>
          <p:cNvPicPr preferRelativeResize="0"/>
          <p:nvPr/>
        </p:nvPicPr>
        <p:blipFill>
          <a:blip r:embed="rId4">
            <a:alphaModFix/>
          </a:blip>
          <a:stretch>
            <a:fillRect/>
          </a:stretch>
        </p:blipFill>
        <p:spPr>
          <a:xfrm>
            <a:off x="166625" y="186200"/>
            <a:ext cx="2686050" cy="847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