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672A5F-9AC4-EA42-8C0F-1942B1769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410195" y="-2944091"/>
            <a:ext cx="8570418" cy="5043824"/>
          </a:xfrm>
        </p:spPr>
        <p:txBody>
          <a:bodyPr/>
          <a:lstStyle/>
          <a:p>
            <a:r>
              <a:rPr lang="ro-RO"/>
              <a:t>Pavel Darius 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194FDF8-1C0C-A34C-84F5-433D25EAD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57" y="4777380"/>
            <a:ext cx="9300256" cy="861419"/>
          </a:xfrm>
        </p:spPr>
        <p:txBody>
          <a:bodyPr/>
          <a:lstStyle/>
          <a:p>
            <a:r>
              <a:rPr lang="ro-RO" b="1">
                <a:solidFill>
                  <a:schemeClr val="bg1"/>
                </a:solidFill>
              </a:rPr>
              <a:t>Pavel  Darius</a:t>
            </a:r>
            <a:r>
              <a:rPr lang="ro-RO"/>
              <a:t> 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C1DE84A7-E691-4542-B5E6-EB8DE05F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31" y="647545"/>
            <a:ext cx="5994090" cy="4226286"/>
          </a:xfrm>
          <a:prstGeom prst="rect">
            <a:avLst/>
          </a:prstGeom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81CF0540-5ADB-9141-9EC7-C26AF2B7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68" y="3790054"/>
            <a:ext cx="2808020" cy="26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9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702BCB-B1EB-9F42-B15E-9AEE6808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Belgia-1958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8BF30023-1868-274F-AAED-8C08A8489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15" y="2888693"/>
            <a:ext cx="3778124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E546C485-EA9F-E84C-A7C0-0C2B27D6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34" y="2582328"/>
            <a:ext cx="5480251" cy="3722665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773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7CD9C9-1020-9F48-B3CC-33262AF7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Filanda-1995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C534F8A7-39AE-9B43-81B7-C0F6DCC3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67" y="3120413"/>
            <a:ext cx="3644521" cy="269039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ine 6">
            <a:extLst>
              <a:ext uri="{FF2B5EF4-FFF2-40B4-BE49-F238E27FC236}">
                <a16:creationId xmlns:a16="http://schemas.microsoft.com/office/drawing/2014/main" id="{ECDDF01D-DFC4-6247-A0B8-92129322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87" y="2541114"/>
            <a:ext cx="4464832" cy="3848993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449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4095D0-80C2-284B-9F74-9B136867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Belgia-1958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91A8B16F-0C72-FA4A-8BF5-6CF1C913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993" y="3138237"/>
            <a:ext cx="3843871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BEE1D3F1-725A-254E-8EB2-AD484474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95" y="2711118"/>
            <a:ext cx="5692312" cy="3843419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104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7428C42-C135-D647-8A2C-BABF5A3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Croatia-2013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9D23F5F3-8C21-5445-8D72-4E59AC239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557" y="3084763"/>
            <a:ext cx="4333103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7D95ECA5-D8D1-AB49-BFCE-D7379BBEA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8782"/>
            <a:ext cx="4893443" cy="414228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317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F25704-75FC-0442-88AB-CB43A76C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Slovenia-2004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0D4FF887-A7E9-E647-9F9A-D6543762C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906518"/>
            <a:ext cx="4446141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6902FA1B-A68D-9B4A-9F0A-3EB0EF88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63" y="3125983"/>
            <a:ext cx="4249083" cy="341630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368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A7FEEE-9969-6745-B88B-2D14A172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Spania-1986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ABE730FE-77A0-304A-A7B8-4022A9266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44" y="3031289"/>
            <a:ext cx="5268016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DB61004B-0A93-4947-87A5-CFAF70B1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72" y="2876439"/>
            <a:ext cx="3741265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13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416400-A966-664D-8329-95EB58FA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România-2007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B632EAEC-906A-BC44-8441-76DEE8567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446" y="2739571"/>
            <a:ext cx="5042239" cy="3416300"/>
          </a:xfrm>
        </p:spPr>
      </p:pic>
      <p:pic>
        <p:nvPicPr>
          <p:cNvPr id="6" name="Imagine 6">
            <a:extLst>
              <a:ext uri="{FF2B5EF4-FFF2-40B4-BE49-F238E27FC236}">
                <a16:creationId xmlns:a16="http://schemas.microsoft.com/office/drawing/2014/main" id="{DED2903D-E469-3046-A6CE-6CA49DBD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15" y="2821241"/>
            <a:ext cx="5821086" cy="3252960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A29555A0-106F-794F-955F-119CF7BE65DF}"/>
              </a:ext>
            </a:extLst>
          </p:cNvPr>
          <p:cNvSpPr txBox="1"/>
          <p:nvPr/>
        </p:nvSpPr>
        <p:spPr>
          <a:xfrm rot="10800000" flipV="1">
            <a:off x="911199" y="2339461"/>
            <a:ext cx="631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/>
              <a:t>Castelul Bran</a:t>
            </a:r>
          </a:p>
        </p:txBody>
      </p:sp>
    </p:spTree>
    <p:extLst>
      <p:ext uri="{BB962C8B-B14F-4D97-AF65-F5344CB8AC3E}">
        <p14:creationId xmlns:p14="http://schemas.microsoft.com/office/powerpoint/2010/main" val="28214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514FD6E-CF39-C44D-82F7-FB15E1D1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Germania-1958</a:t>
            </a:r>
          </a:p>
        </p:txBody>
      </p:sp>
      <p:pic>
        <p:nvPicPr>
          <p:cNvPr id="7" name="Imagine 7">
            <a:extLst>
              <a:ext uri="{FF2B5EF4-FFF2-40B4-BE49-F238E27FC236}">
                <a16:creationId xmlns:a16="http://schemas.microsoft.com/office/drawing/2014/main" id="{3B274731-CF29-AC4B-A413-C240B986A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365" y="2331357"/>
            <a:ext cx="3362857" cy="4222191"/>
          </a:xfrm>
        </p:spPr>
      </p:pic>
      <p:pic>
        <p:nvPicPr>
          <p:cNvPr id="8" name="Imagine 8">
            <a:extLst>
              <a:ext uri="{FF2B5EF4-FFF2-40B4-BE49-F238E27FC236}">
                <a16:creationId xmlns:a16="http://schemas.microsoft.com/office/drawing/2014/main" id="{3016BF2F-B642-0247-9F14-18C41A27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7" y="2471551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5245B8-6B21-B945-AD37-CAA179FC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Grecia-1981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AAB53EEB-0934-D047-BE86-F08826790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6096000" y="2420208"/>
            <a:ext cx="5531337" cy="3897078"/>
          </a:xfr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FAF44F30-8ECD-3947-B364-132B59618804}"/>
              </a:ext>
            </a:extLst>
          </p:cNvPr>
          <p:cNvSpPr txBox="1"/>
          <p:nvPr/>
        </p:nvSpPr>
        <p:spPr>
          <a:xfrm>
            <a:off x="6095999" y="6395089"/>
            <a:ext cx="55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b="1"/>
              <a:t>Arcopole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AF4983FA-D884-2544-AC75-CD0FED54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9" y="2420208"/>
            <a:ext cx="5033015" cy="42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D7D5DF-1B45-E74D-92F2-E1AA9DFF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Austria-1995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00ABBE95-0762-BF47-B4AB-23464E568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6" y="2853044"/>
            <a:ext cx="4314820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1E69F2EB-A39C-CE48-A2D7-393D72586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14" y="2853044"/>
            <a:ext cx="4580912" cy="3565766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60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59091F-D3C5-5D46-A1C9-0A9781BF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Italia-1958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17404910-F550-3B4C-ACFD-6E450DC73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66" y="2888693"/>
            <a:ext cx="5742175" cy="299564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F248211B-25BD-184F-8397-C1F34C91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43" y="2656956"/>
            <a:ext cx="3787382" cy="4031729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7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9F76A4-FC36-FC46-944A-261D65D0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Lituania-2004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6415A4B9-D809-7E45-AFFB-AA48B5A1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95" y="2924342"/>
            <a:ext cx="3768409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345E459B-E392-9B43-BF65-F0DFB0CD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2110"/>
            <a:ext cx="5139206" cy="345853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840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EDAD03-D835-3C46-B6F4-7B635FB8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Malta-2004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B3F7E020-6610-5E4C-B677-3D35073D5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200" y="2942166"/>
            <a:ext cx="4041946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B6A1E172-12E3-2648-9736-02220BB1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15" y="3075071"/>
            <a:ext cx="4648240" cy="341630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810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E22639-59D8-7546-8663-F35D4763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Letonia-2004</a:t>
            </a:r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FEEE684F-338E-CA46-8300-5CAE26CFE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36" y="2924342"/>
            <a:ext cx="3947626" cy="341630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ine 6">
            <a:extLst>
              <a:ext uri="{FF2B5EF4-FFF2-40B4-BE49-F238E27FC236}">
                <a16:creationId xmlns:a16="http://schemas.microsoft.com/office/drawing/2014/main" id="{53184E95-4214-F749-88B7-CC99DF87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25" y="2924342"/>
            <a:ext cx="5167339" cy="374761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820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Ecran lat</PresentationFormat>
  <Slides>15</Slides>
  <Notes>0</Notes>
  <HiddenSlides>0</HiddenSlide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TF10001029</vt:lpstr>
      <vt:lpstr>Pavel Darius </vt:lpstr>
      <vt:lpstr>România-2007</vt:lpstr>
      <vt:lpstr>Germania-1958</vt:lpstr>
      <vt:lpstr>Grecia-1981</vt:lpstr>
      <vt:lpstr>Austria-1995</vt:lpstr>
      <vt:lpstr>Italia-1958</vt:lpstr>
      <vt:lpstr>Lituania-2004</vt:lpstr>
      <vt:lpstr>Malta-2004</vt:lpstr>
      <vt:lpstr>Letonia-2004</vt:lpstr>
      <vt:lpstr>Belgia-1958</vt:lpstr>
      <vt:lpstr>Filanda-1995</vt:lpstr>
      <vt:lpstr>Belgia-1958</vt:lpstr>
      <vt:lpstr>Croatia-2013</vt:lpstr>
      <vt:lpstr>Slovenia-2004</vt:lpstr>
      <vt:lpstr>Spania-1986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Pavel Darius </dc:title>
  <dc:creator>Darius Pavel</dc:creator>
  <cp:lastModifiedBy>Darius Pavel</cp:lastModifiedBy>
  <cp:revision>3</cp:revision>
  <dcterms:created xsi:type="dcterms:W3CDTF">2021-05-14T06:36:12Z</dcterms:created>
  <dcterms:modified xsi:type="dcterms:W3CDTF">2021-07-09T06:40:43Z</dcterms:modified>
</cp:coreProperties>
</file>