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72A38-8041-4507-816C-BBFC93F97174}" v="118" dt="2020-12-14T14:40:07.996"/>
    <p1510:client id="{F91AEBC0-13F9-4004-9CD1-754D875B0E89}" v="1" dt="2020-12-14T15:27:05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ed faruk bayır" userId="cb77a830bf378ee2" providerId="Windows Live" clId="Web-{F91AEBC0-13F9-4004-9CD1-754D875B0E89}"/>
    <pc:docChg chg="modSld">
      <pc:chgData name="muhammed faruk bayır" userId="cb77a830bf378ee2" providerId="Windows Live" clId="Web-{F91AEBC0-13F9-4004-9CD1-754D875B0E89}" dt="2020-12-14T15:27:05.978" v="0" actId="1076"/>
      <pc:docMkLst>
        <pc:docMk/>
      </pc:docMkLst>
      <pc:sldChg chg="modSp">
        <pc:chgData name="muhammed faruk bayır" userId="cb77a830bf378ee2" providerId="Windows Live" clId="Web-{F91AEBC0-13F9-4004-9CD1-754D875B0E89}" dt="2020-12-14T15:27:05.978" v="0" actId="1076"/>
        <pc:sldMkLst>
          <pc:docMk/>
          <pc:sldMk cId="472452304" sldId="261"/>
        </pc:sldMkLst>
        <pc:picChg chg="mod">
          <ac:chgData name="muhammed faruk bayır" userId="cb77a830bf378ee2" providerId="Windows Live" clId="Web-{F91AEBC0-13F9-4004-9CD1-754D875B0E89}" dt="2020-12-14T15:27:05.978" v="0" actId="1076"/>
          <ac:picMkLst>
            <pc:docMk/>
            <pc:sldMk cId="472452304" sldId="261"/>
            <ac:picMk id="4" creationId="{C3076446-EF41-457B-A48B-030C184B98F8}"/>
          </ac:picMkLst>
        </pc:picChg>
      </pc:sldChg>
    </pc:docChg>
  </pc:docChgLst>
  <pc:docChgLst>
    <pc:chgData name="muhammed faruk bayır" userId="cb77a830bf378ee2" providerId="Windows Live" clId="Web-{9EA72A38-8041-4507-816C-BBFC93F97174}"/>
    <pc:docChg chg="addSld modSld addMainMaster delMainMaster">
      <pc:chgData name="muhammed faruk bayır" userId="cb77a830bf378ee2" providerId="Windows Live" clId="Web-{9EA72A38-8041-4507-816C-BBFC93F97174}" dt="2020-12-14T14:40:07.996" v="114"/>
      <pc:docMkLst>
        <pc:docMk/>
      </pc:docMkLst>
      <pc:sldChg chg="addSp modSp mod modTransition modClrScheme addAnim modAnim chgLayout">
        <pc:chgData name="muhammed faruk bayır" userId="cb77a830bf378ee2" providerId="Windows Live" clId="Web-{9EA72A38-8041-4507-816C-BBFC93F97174}" dt="2020-12-14T14:39:00.730" v="97"/>
        <pc:sldMkLst>
          <pc:docMk/>
          <pc:sldMk cId="1674425800" sldId="256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1674425800" sldId="256"/>
            <ac:spMk id="2" creationId="{00000000-0000-0000-0000-000000000000}"/>
          </ac:spMkLst>
        </pc:spChg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1674425800" sldId="256"/>
            <ac:spMk id="3" creationId="{00000000-0000-0000-0000-000000000000}"/>
          </ac:spMkLst>
        </pc:spChg>
        <pc:picChg chg="add mod">
          <ac:chgData name="muhammed faruk bayır" userId="cb77a830bf378ee2" providerId="Windows Live" clId="Web-{9EA72A38-8041-4507-816C-BBFC93F97174}" dt="2020-12-14T14:35:07.949" v="44" actId="1076"/>
          <ac:picMkLst>
            <pc:docMk/>
            <pc:sldMk cId="1674425800" sldId="256"/>
            <ac:picMk id="4" creationId="{B575DA1D-FE4E-4FD7-8D8D-74449B61DA0D}"/>
          </ac:picMkLst>
        </pc:picChg>
      </pc:sldChg>
      <pc:sldChg chg="addSp delSp modSp new mod modTransition modClrScheme addAnim modAnim chgLayout">
        <pc:chgData name="muhammed faruk bayır" userId="cb77a830bf378ee2" providerId="Windows Live" clId="Web-{9EA72A38-8041-4507-816C-BBFC93F97174}" dt="2020-12-14T14:39:10.089" v="99"/>
        <pc:sldMkLst>
          <pc:docMk/>
          <pc:sldMk cId="495605056" sldId="257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495605056" sldId="257"/>
            <ac:spMk id="2" creationId="{29C05912-5FEF-498E-AFE2-E04521831EA6}"/>
          </ac:spMkLst>
        </pc:spChg>
        <pc:spChg chg="del">
          <ac:chgData name="muhammed faruk bayır" userId="cb77a830bf378ee2" providerId="Windows Live" clId="Web-{9EA72A38-8041-4507-816C-BBFC93F97174}" dt="2020-12-14T14:28:58.434" v="1"/>
          <ac:spMkLst>
            <pc:docMk/>
            <pc:sldMk cId="495605056" sldId="257"/>
            <ac:spMk id="3" creationId="{33BBD5B3-0BA5-4E09-9CE6-15162A0474AB}"/>
          </ac:spMkLst>
        </pc:spChg>
        <pc:picChg chg="add mod ord">
          <ac:chgData name="muhammed faruk bayır" userId="cb77a830bf378ee2" providerId="Windows Live" clId="Web-{9EA72A38-8041-4507-816C-BBFC93F97174}" dt="2020-12-14T14:38:42.761" v="95"/>
          <ac:picMkLst>
            <pc:docMk/>
            <pc:sldMk cId="495605056" sldId="257"/>
            <ac:picMk id="4" creationId="{8D279BE0-69A2-4B82-A57A-8C4EE135B2C0}"/>
          </ac:picMkLst>
        </pc:picChg>
      </pc:sldChg>
      <pc:sldChg chg="addSp delSp modSp new mod modTransition modClrScheme addAnim modAnim chgLayout">
        <pc:chgData name="muhammed faruk bayır" userId="cb77a830bf378ee2" providerId="Windows Live" clId="Web-{9EA72A38-8041-4507-816C-BBFC93F97174}" dt="2020-12-14T14:39:15.230" v="101"/>
        <pc:sldMkLst>
          <pc:docMk/>
          <pc:sldMk cId="2251435222" sldId="258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2251435222" sldId="258"/>
            <ac:spMk id="2" creationId="{4429E620-FA27-4DA4-97FB-C97BEA22A8B0}"/>
          </ac:spMkLst>
        </pc:spChg>
        <pc:spChg chg="del">
          <ac:chgData name="muhammed faruk bayır" userId="cb77a830bf378ee2" providerId="Windows Live" clId="Web-{9EA72A38-8041-4507-816C-BBFC93F97174}" dt="2020-12-14T14:30:00.793" v="6"/>
          <ac:spMkLst>
            <pc:docMk/>
            <pc:sldMk cId="2251435222" sldId="258"/>
            <ac:spMk id="3" creationId="{B8BEBEBD-4C84-46D5-9537-6C2E919DF12F}"/>
          </ac:spMkLst>
        </pc:spChg>
        <pc:picChg chg="add mod ord">
          <ac:chgData name="muhammed faruk bayır" userId="cb77a830bf378ee2" providerId="Windows Live" clId="Web-{9EA72A38-8041-4507-816C-BBFC93F97174}" dt="2020-12-14T14:38:42.761" v="95"/>
          <ac:picMkLst>
            <pc:docMk/>
            <pc:sldMk cId="2251435222" sldId="258"/>
            <ac:picMk id="4" creationId="{A0071BB8-E57F-4E7E-92C3-C17DAB5FF4ED}"/>
          </ac:picMkLst>
        </pc:picChg>
      </pc:sldChg>
      <pc:sldChg chg="addSp delSp modSp new mod modTransition modClrScheme addAnim modAnim chgLayout">
        <pc:chgData name="muhammed faruk bayır" userId="cb77a830bf378ee2" providerId="Windows Live" clId="Web-{9EA72A38-8041-4507-816C-BBFC93F97174}" dt="2020-12-14T14:39:36.480" v="108"/>
        <pc:sldMkLst>
          <pc:docMk/>
          <pc:sldMk cId="1503166331" sldId="259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1503166331" sldId="259"/>
            <ac:spMk id="2" creationId="{031D8814-D8F4-4E37-A759-7193DFA95B5F}"/>
          </ac:spMkLst>
        </pc:spChg>
        <pc:spChg chg="del">
          <ac:chgData name="muhammed faruk bayır" userId="cb77a830bf378ee2" providerId="Windows Live" clId="Web-{9EA72A38-8041-4507-816C-BBFC93F97174}" dt="2020-12-14T14:30:43.746" v="11"/>
          <ac:spMkLst>
            <pc:docMk/>
            <pc:sldMk cId="1503166331" sldId="259"/>
            <ac:spMk id="3" creationId="{B1077123-89EC-4E89-8D63-79FF90181CB3}"/>
          </ac:spMkLst>
        </pc:spChg>
        <pc:picChg chg="add mod ord">
          <ac:chgData name="muhammed faruk bayır" userId="cb77a830bf378ee2" providerId="Windows Live" clId="Web-{9EA72A38-8041-4507-816C-BBFC93F97174}" dt="2020-12-14T14:39:30.308" v="106" actId="14100"/>
          <ac:picMkLst>
            <pc:docMk/>
            <pc:sldMk cId="1503166331" sldId="259"/>
            <ac:picMk id="4" creationId="{204F7AFF-D390-4D8D-A548-B00035841281}"/>
          </ac:picMkLst>
        </pc:picChg>
      </pc:sldChg>
      <pc:sldChg chg="addSp delSp modSp new mod modTransition modClrScheme addAnim modAnim chgLayout">
        <pc:chgData name="muhammed faruk bayır" userId="cb77a830bf378ee2" providerId="Windows Live" clId="Web-{9EA72A38-8041-4507-816C-BBFC93F97174}" dt="2020-12-14T14:39:43.246" v="110"/>
        <pc:sldMkLst>
          <pc:docMk/>
          <pc:sldMk cId="3194394357" sldId="260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3194394357" sldId="260"/>
            <ac:spMk id="2" creationId="{3650859B-E816-4178-BA2E-A8DC38B235B0}"/>
          </ac:spMkLst>
        </pc:spChg>
        <pc:spChg chg="del">
          <ac:chgData name="muhammed faruk bayır" userId="cb77a830bf378ee2" providerId="Windows Live" clId="Web-{9EA72A38-8041-4507-816C-BBFC93F97174}" dt="2020-12-14T14:31:54.387" v="19"/>
          <ac:spMkLst>
            <pc:docMk/>
            <pc:sldMk cId="3194394357" sldId="260"/>
            <ac:spMk id="3" creationId="{BA367F44-A8C3-4D78-BBB4-15EA8270E221}"/>
          </ac:spMkLst>
        </pc:spChg>
        <pc:picChg chg="add mod ord">
          <ac:chgData name="muhammed faruk bayır" userId="cb77a830bf378ee2" providerId="Windows Live" clId="Web-{9EA72A38-8041-4507-816C-BBFC93F97174}" dt="2020-12-14T14:38:42.761" v="95"/>
          <ac:picMkLst>
            <pc:docMk/>
            <pc:sldMk cId="3194394357" sldId="260"/>
            <ac:picMk id="4" creationId="{A14EC638-73D6-4563-B0DF-D68D9DAB2009}"/>
          </ac:picMkLst>
        </pc:picChg>
        <pc:picChg chg="add del mod">
          <ac:chgData name="muhammed faruk bayır" userId="cb77a830bf378ee2" providerId="Windows Live" clId="Web-{9EA72A38-8041-4507-816C-BBFC93F97174}" dt="2020-12-14T14:32:15.765" v="25"/>
          <ac:picMkLst>
            <pc:docMk/>
            <pc:sldMk cId="3194394357" sldId="260"/>
            <ac:picMk id="5" creationId="{DF9D96E9-81BD-4272-8A8D-E26DB82F9EC6}"/>
          </ac:picMkLst>
        </pc:picChg>
        <pc:picChg chg="add del mod">
          <ac:chgData name="muhammed faruk bayır" userId="cb77a830bf378ee2" providerId="Windows Live" clId="Web-{9EA72A38-8041-4507-816C-BBFC93F97174}" dt="2020-12-14T14:32:12.465" v="24"/>
          <ac:picMkLst>
            <pc:docMk/>
            <pc:sldMk cId="3194394357" sldId="260"/>
            <ac:picMk id="6" creationId="{42D082EE-8608-4F28-888D-4A2F336F071E}"/>
          </ac:picMkLst>
        </pc:picChg>
      </pc:sldChg>
      <pc:sldChg chg="addSp delSp modSp new mod modTransition modClrScheme addAnim modAnim chgLayout">
        <pc:chgData name="muhammed faruk bayır" userId="cb77a830bf378ee2" providerId="Windows Live" clId="Web-{9EA72A38-8041-4507-816C-BBFC93F97174}" dt="2020-12-14T14:39:49.418" v="112"/>
        <pc:sldMkLst>
          <pc:docMk/>
          <pc:sldMk cId="472452304" sldId="261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472452304" sldId="261"/>
            <ac:spMk id="2" creationId="{84A7C41D-F476-4446-B662-CF8CF4D84BC1}"/>
          </ac:spMkLst>
        </pc:spChg>
        <pc:spChg chg="del">
          <ac:chgData name="muhammed faruk bayır" userId="cb77a830bf378ee2" providerId="Windows Live" clId="Web-{9EA72A38-8041-4507-816C-BBFC93F97174}" dt="2020-12-14T14:33:53.012" v="36"/>
          <ac:spMkLst>
            <pc:docMk/>
            <pc:sldMk cId="472452304" sldId="261"/>
            <ac:spMk id="3" creationId="{78B6DB51-725B-4E33-9468-3F9244336C05}"/>
          </ac:spMkLst>
        </pc:spChg>
        <pc:picChg chg="add mod ord">
          <ac:chgData name="muhammed faruk bayır" userId="cb77a830bf378ee2" providerId="Windows Live" clId="Web-{9EA72A38-8041-4507-816C-BBFC93F97174}" dt="2020-12-14T14:38:42.761" v="95"/>
          <ac:picMkLst>
            <pc:docMk/>
            <pc:sldMk cId="472452304" sldId="261"/>
            <ac:picMk id="4" creationId="{C3076446-EF41-457B-A48B-030C184B98F8}"/>
          </ac:picMkLst>
        </pc:picChg>
      </pc:sldChg>
      <pc:sldChg chg="modSp add mod replId modTransition modClrScheme addAnim modAnim chgLayout">
        <pc:chgData name="muhammed faruk bayır" userId="cb77a830bf378ee2" providerId="Windows Live" clId="Web-{9EA72A38-8041-4507-816C-BBFC93F97174}" dt="2020-12-14T14:40:07.996" v="114"/>
        <pc:sldMkLst>
          <pc:docMk/>
          <pc:sldMk cId="432078955" sldId="262"/>
        </pc:sldMkLst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432078955" sldId="262"/>
            <ac:spMk id="2" creationId="{00000000-0000-0000-0000-000000000000}"/>
          </ac:spMkLst>
        </pc:spChg>
        <pc:spChg chg="mod ord">
          <ac:chgData name="muhammed faruk bayır" userId="cb77a830bf378ee2" providerId="Windows Live" clId="Web-{9EA72A38-8041-4507-816C-BBFC93F97174}" dt="2020-12-14T14:38:42.761" v="95"/>
          <ac:spMkLst>
            <pc:docMk/>
            <pc:sldMk cId="432078955" sldId="262"/>
            <ac:spMk id="3" creationId="{00000000-0000-0000-0000-000000000000}"/>
          </ac:spMkLst>
        </pc:spChg>
      </pc:sldChg>
      <pc:sldMasterChg chg="del delSldLayout">
        <pc:chgData name="muhammed faruk bayır" userId="cb77a830bf378ee2" providerId="Windows Live" clId="Web-{9EA72A38-8041-4507-816C-BBFC93F97174}" dt="2020-12-14T14:38:28.324" v="94"/>
        <pc:sldMasterMkLst>
          <pc:docMk/>
          <pc:sldMasterMk cId="3712468873" sldId="2147483648"/>
        </pc:sldMasterMkLst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3440994769" sldId="2147483649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3944319586" sldId="2147483650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1196833356" sldId="2147483651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3652797130" sldId="2147483652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846744319" sldId="2147483653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2861482750" sldId="2147483654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4199817435" sldId="2147483655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2700913065" sldId="2147483656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818175020" sldId="2147483657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847874827" sldId="2147483658"/>
          </pc:sldLayoutMkLst>
        </pc:sldLayoutChg>
        <pc:sldLayoutChg chg="del">
          <pc:chgData name="muhammed faruk bayır" userId="cb77a830bf378ee2" providerId="Windows Live" clId="Web-{9EA72A38-8041-4507-816C-BBFC93F97174}" dt="2020-12-14T14:38:28.324" v="94"/>
          <pc:sldLayoutMkLst>
            <pc:docMk/>
            <pc:sldMasterMk cId="3712468873" sldId="2147483648"/>
            <pc:sldLayoutMk cId="804856651" sldId="2147483659"/>
          </pc:sldLayoutMkLst>
        </pc:sldLayoutChg>
      </pc:sldMasterChg>
      <pc:sldMasterChg chg="add del addSldLayout delSldLayout modSldLayout">
        <pc:chgData name="muhammed faruk bayır" userId="cb77a830bf378ee2" providerId="Windows Live" clId="Web-{9EA72A38-8041-4507-816C-BBFC93F97174}" dt="2020-12-14T14:38:42.761" v="95"/>
        <pc:sldMasterMkLst>
          <pc:docMk/>
          <pc:sldMasterMk cId="2619663713" sldId="2147483660"/>
        </pc:sldMasterMkLst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4259509223" sldId="2147483661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2756954045" sldId="2147483662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2576517315" sldId="2147483663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2424953948" sldId="2147483664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1180155432" sldId="2147483665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370641128" sldId="2147483666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3301327921" sldId="2147483667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56370906" sldId="2147483668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3856316014" sldId="2147483669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409660444" sldId="2147483670"/>
          </pc:sldLayoutMkLst>
        </pc:sldLayoutChg>
        <pc:sldLayoutChg chg="add del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2619663713" sldId="2147483660"/>
            <pc:sldLayoutMk cId="2921859389" sldId="2147483671"/>
          </pc:sldLayoutMkLst>
        </pc:sldLayoutChg>
      </pc:sldMasterChg>
      <pc:sldMasterChg chg="add addSldLayout modSldLayout">
        <pc:chgData name="muhammed faruk bayır" userId="cb77a830bf378ee2" providerId="Windows Live" clId="Web-{9EA72A38-8041-4507-816C-BBFC93F97174}" dt="2020-12-14T14:38:42.761" v="95"/>
        <pc:sldMasterMkLst>
          <pc:docMk/>
          <pc:sldMasterMk cId="1069904352" sldId="2147483672"/>
        </pc:sldMasterMkLst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3372554418" sldId="2147483673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556213889" sldId="2147483674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707041929" sldId="2147483675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715746059" sldId="2147483676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633225572" sldId="2147483677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3377479825" sldId="2147483678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291160345" sldId="2147483679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3546677464" sldId="2147483680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099486545" sldId="2147483681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4104699565" sldId="2147483682"/>
          </pc:sldLayoutMkLst>
        </pc:sldLayoutChg>
        <pc:sldLayoutChg chg="add mod replId">
          <pc:chgData name="muhammed faruk bayır" userId="cb77a830bf378ee2" providerId="Windows Live" clId="Web-{9EA72A38-8041-4507-816C-BBFC93F97174}" dt="2020-12-14T14:38:42.761" v="95"/>
          <pc:sldLayoutMkLst>
            <pc:docMk/>
            <pc:sldMasterMk cId="1069904352" sldId="2147483672"/>
            <pc:sldLayoutMk cId="177927964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55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46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92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704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322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7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16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66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948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06990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375585" y="216589"/>
            <a:ext cx="3148642" cy="2387600"/>
          </a:xfrm>
        </p:spPr>
        <p:txBody>
          <a:bodyPr>
            <a:normAutofit/>
          </a:bodyPr>
          <a:lstStyle/>
          <a:p>
            <a:r>
              <a:rPr lang="tr-TR" sz="2000" b="1" i="1" dirty="0">
                <a:ea typeface="+mj-lt"/>
                <a:cs typeface="+mj-lt"/>
              </a:rPr>
              <a:t>ME İN MY MİRROR AND İN MY COLLEAGUE’S MİRROR</a:t>
            </a:r>
            <a:endParaRPr lang="tr-TR" sz="2000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93169" y="3544528"/>
            <a:ext cx="241539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Guided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by</a:t>
            </a:r>
            <a:r>
              <a:rPr lang="tr-TR" dirty="0">
                <a:ea typeface="+mn-lt"/>
                <a:cs typeface="+mn-lt"/>
              </a:rPr>
              <a:t>: Rabia Demirel </a:t>
            </a:r>
          </a:p>
          <a:p>
            <a:endParaRPr lang="tr-TR" dirty="0">
              <a:cs typeface="Calibri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B575DA1D-FE4E-4FD7-8D8D-74449B61D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5825"/>
            <a:ext cx="5396248" cy="5943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9C05912-5FEF-498E-AFE2-E0452183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8D279BE0-69A2-4B82-A57A-8C4EE135B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788" y="361486"/>
            <a:ext cx="11642425" cy="5468068"/>
          </a:xfrm>
        </p:spPr>
      </p:pic>
    </p:spTree>
    <p:extLst>
      <p:ext uri="{BB962C8B-B14F-4D97-AF65-F5344CB8AC3E}">
        <p14:creationId xmlns="" xmlns:p14="http://schemas.microsoft.com/office/powerpoint/2010/main" val="495605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429E620-FA27-4DA4-97FB-C97BEA22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A0071BB8-E57F-4E7E-92C3-C17DAB5FF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839" y="761717"/>
            <a:ext cx="11185944" cy="5070174"/>
          </a:xfrm>
        </p:spPr>
      </p:pic>
    </p:spTree>
    <p:extLst>
      <p:ext uri="{BB962C8B-B14F-4D97-AF65-F5344CB8AC3E}">
        <p14:creationId xmlns="" xmlns:p14="http://schemas.microsoft.com/office/powerpoint/2010/main" val="2251435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31D8814-D8F4-4E37-A759-7193DFA9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204F7AFF-D390-4D8D-A548-B0003584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248" y="197351"/>
            <a:ext cx="8262122" cy="6412720"/>
          </a:xfrm>
        </p:spPr>
      </p:pic>
    </p:spTree>
    <p:extLst>
      <p:ext uri="{BB962C8B-B14F-4D97-AF65-F5344CB8AC3E}">
        <p14:creationId xmlns="" xmlns:p14="http://schemas.microsoft.com/office/powerpoint/2010/main" val="1503166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650859B-E816-4178-BA2E-A8DC38B2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5037766"/>
            <a:ext cx="11220090" cy="1325563"/>
          </a:xfrm>
        </p:spPr>
        <p:txBody>
          <a:bodyPr>
            <a:normAutofit/>
          </a:bodyPr>
          <a:lstStyle/>
          <a:p>
            <a:r>
              <a:rPr lang="tr-TR" sz="1400" dirty="0">
                <a:ea typeface="+mj-lt"/>
                <a:cs typeface="+mj-lt"/>
              </a:rPr>
              <a:t> </a:t>
            </a:r>
            <a:r>
              <a:rPr lang="tr-TR" sz="1400" dirty="0" err="1">
                <a:ea typeface="+mj-lt"/>
                <a:cs typeface="+mj-lt"/>
              </a:rPr>
              <a:t>Prepared</a:t>
            </a:r>
            <a:r>
              <a:rPr lang="tr-TR" sz="1400" dirty="0">
                <a:ea typeface="+mj-lt"/>
                <a:cs typeface="+mj-lt"/>
              </a:rPr>
              <a:t> </a:t>
            </a:r>
            <a:r>
              <a:rPr lang="tr-TR" sz="1400" dirty="0" err="1">
                <a:ea typeface="+mj-lt"/>
                <a:cs typeface="+mj-lt"/>
              </a:rPr>
              <a:t>by</a:t>
            </a:r>
            <a:r>
              <a:rPr lang="tr-TR" sz="1400" dirty="0">
                <a:ea typeface="+mj-lt"/>
                <a:cs typeface="+mj-lt"/>
              </a:rPr>
              <a:t> A. İlter </a:t>
            </a:r>
            <a:r>
              <a:rPr lang="tr-TR" sz="1400" dirty="0" err="1">
                <a:ea typeface="+mj-lt"/>
                <a:cs typeface="+mj-lt"/>
              </a:rPr>
              <a:t>Belhan</a:t>
            </a:r>
            <a:r>
              <a:rPr lang="tr-TR" sz="1400" dirty="0">
                <a:ea typeface="+mj-lt"/>
                <a:cs typeface="+mj-lt"/>
              </a:rPr>
              <a:t>  9/A</a:t>
            </a:r>
            <a:endParaRPr lang="tr-TR" sz="1400" dirty="0">
              <a:cs typeface="Calibri Light"/>
            </a:endParaRPr>
          </a:p>
          <a:p>
            <a:r>
              <a:rPr lang="tr-TR" sz="1400" dirty="0" err="1">
                <a:ea typeface="+mj-lt"/>
                <a:cs typeface="+mj-lt"/>
              </a:rPr>
              <a:t>Guided</a:t>
            </a:r>
            <a:r>
              <a:rPr lang="tr-TR" sz="1400" dirty="0">
                <a:ea typeface="+mj-lt"/>
                <a:cs typeface="+mj-lt"/>
              </a:rPr>
              <a:t> </a:t>
            </a:r>
            <a:r>
              <a:rPr lang="tr-TR" sz="1400" dirty="0" err="1">
                <a:ea typeface="+mj-lt"/>
                <a:cs typeface="+mj-lt"/>
              </a:rPr>
              <a:t>by</a:t>
            </a:r>
            <a:r>
              <a:rPr lang="tr-TR" sz="1400" dirty="0">
                <a:ea typeface="+mj-lt"/>
                <a:cs typeface="+mj-lt"/>
              </a:rPr>
              <a:t> Rabia Demirel </a:t>
            </a:r>
            <a:endParaRPr lang="tr-TR" sz="1400" dirty="0">
              <a:cs typeface="Calibri Light"/>
            </a:endParaRPr>
          </a:p>
          <a:p>
            <a:endParaRPr lang="tr-TR" sz="1400" dirty="0">
              <a:cs typeface="Calibri Light"/>
            </a:endParaRPr>
          </a:p>
          <a:p>
            <a:endParaRPr lang="tr-TR" sz="1400" dirty="0">
              <a:cs typeface="Calibri Light"/>
            </a:endParaRPr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A14EC638-73D6-4563-B0DF-D68D9DAB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2237" y="419895"/>
            <a:ext cx="5868657" cy="5825705"/>
          </a:xfrm>
        </p:spPr>
      </p:pic>
    </p:spTree>
    <p:extLst>
      <p:ext uri="{BB962C8B-B14F-4D97-AF65-F5344CB8AC3E}">
        <p14:creationId xmlns="" xmlns:p14="http://schemas.microsoft.com/office/powerpoint/2010/main" val="3194394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4A7C41D-F476-4446-B662-CF8CF4D8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C3076446-EF41-457B-A48B-030C184B9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441" y="290374"/>
            <a:ext cx="6867344" cy="6432968"/>
          </a:xfrm>
        </p:spPr>
      </p:pic>
    </p:spTree>
    <p:extLst>
      <p:ext uri="{BB962C8B-B14F-4D97-AF65-F5344CB8AC3E}">
        <p14:creationId xmlns="" xmlns:p14="http://schemas.microsoft.com/office/powerpoint/2010/main" val="47245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375585" y="216589"/>
            <a:ext cx="3148642" cy="2387600"/>
          </a:xfrm>
        </p:spPr>
        <p:txBody>
          <a:bodyPr>
            <a:normAutofit/>
          </a:bodyPr>
          <a:lstStyle/>
          <a:p>
            <a:r>
              <a:rPr lang="tr-TR" sz="2000" b="1" i="1" dirty="0">
                <a:ea typeface="+mj-lt"/>
                <a:cs typeface="+mj-lt"/>
              </a:rPr>
              <a:t>ME İN MY MİRROR AND İN MY COLLEAGUE’S MİRROR</a:t>
            </a:r>
            <a:endParaRPr lang="tr-TR" sz="2000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93169" y="3544528"/>
            <a:ext cx="241539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Guided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by</a:t>
            </a:r>
            <a:r>
              <a:rPr lang="tr-TR" dirty="0">
                <a:ea typeface="+mn-lt"/>
                <a:cs typeface="+mn-lt"/>
              </a:rPr>
              <a:t>: Rabia Demirel </a:t>
            </a:r>
          </a:p>
          <a:p>
            <a:endParaRPr lang="tr-TR" dirty="0">
              <a:cs typeface="Calibri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B575DA1D-FE4E-4FD7-8D8D-74449B61D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90" y="96884"/>
            <a:ext cx="6625086" cy="6678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2078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Custom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Madison</vt:lpstr>
      <vt:lpstr>ME İN MY MİRROR AND İN MY COLLEAGUE’S MİRROR</vt:lpstr>
      <vt:lpstr>Slide 2</vt:lpstr>
      <vt:lpstr>Slide 3</vt:lpstr>
      <vt:lpstr>Slide 4</vt:lpstr>
      <vt:lpstr> Prepared by A. İlter Belhan  9/A Guided by Rabia Demirel   </vt:lpstr>
      <vt:lpstr>Slide 6</vt:lpstr>
      <vt:lpstr>ME İN MY MİRROR AND İN MY COLLEAGUE’S MİRROR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Violeta</cp:lastModifiedBy>
  <cp:revision>49</cp:revision>
  <dcterms:created xsi:type="dcterms:W3CDTF">2020-12-14T14:17:48Z</dcterms:created>
  <dcterms:modified xsi:type="dcterms:W3CDTF">2021-01-06T20:40:39Z</dcterms:modified>
</cp:coreProperties>
</file>