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FFA11-5DC8-4BD8-8FE6-620959893019}" type="doc">
      <dgm:prSet loTypeId="urn:microsoft.com/office/officeart/2005/8/layout/hierarchy3#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6A16FA3-D711-4669-B216-8F66CC6759F7}">
      <dgm:prSet phldrT="[Metin]" custT="1"/>
      <dgm:spPr/>
      <dgm:t>
        <a:bodyPr/>
        <a:lstStyle/>
        <a:p>
          <a:r>
            <a:rPr lang="tr-TR" sz="1800" b="1" dirty="0"/>
            <a:t>Technical </a:t>
          </a:r>
          <a:r>
            <a:rPr lang="tr-TR" sz="1800" b="1" dirty="0" err="1"/>
            <a:t>Departments</a:t>
          </a:r>
          <a:endParaRPr lang="tr-TR" sz="1800" b="1" dirty="0"/>
        </a:p>
      </dgm:t>
    </dgm:pt>
    <dgm:pt modelId="{78BE6582-53FF-4FDD-A4FD-2DAFCCC57A56}" type="parTrans" cxnId="{91D915AA-8E3A-451E-BD7B-BAD3380939C0}">
      <dgm:prSet/>
      <dgm:spPr/>
      <dgm:t>
        <a:bodyPr/>
        <a:lstStyle/>
        <a:p>
          <a:endParaRPr lang="tr-TR"/>
        </a:p>
      </dgm:t>
    </dgm:pt>
    <dgm:pt modelId="{0D5DA41D-543E-4E50-8F61-DC3EAF2F7A25}" type="sibTrans" cxnId="{91D915AA-8E3A-451E-BD7B-BAD3380939C0}">
      <dgm:prSet/>
      <dgm:spPr/>
      <dgm:t>
        <a:bodyPr/>
        <a:lstStyle/>
        <a:p>
          <a:endParaRPr lang="tr-TR"/>
        </a:p>
      </dgm:t>
    </dgm:pt>
    <dgm:pt modelId="{8768B6BA-9F8C-4A1A-BABC-164495DE4A04}">
      <dgm:prSet phldrT="[Metin]" custT="1"/>
      <dgm:spPr/>
      <dgm:t>
        <a:bodyPr/>
        <a:lstStyle/>
        <a:p>
          <a:r>
            <a:rPr lang="tr-TR" sz="1400" b="1" dirty="0" err="1"/>
            <a:t>Electric</a:t>
          </a:r>
          <a:r>
            <a:rPr lang="tr-TR" sz="1400" b="1" dirty="0"/>
            <a:t> </a:t>
          </a:r>
          <a:r>
            <a:rPr lang="tr-TR" sz="1400" b="1" dirty="0" err="1"/>
            <a:t>and</a:t>
          </a:r>
          <a:r>
            <a:rPr lang="tr-TR" sz="1400" b="1" dirty="0"/>
            <a:t> </a:t>
          </a:r>
          <a:r>
            <a:rPr lang="tr-TR" sz="1400" b="1" dirty="0" err="1"/>
            <a:t>Electronics</a:t>
          </a:r>
          <a:endParaRPr lang="tr-TR" sz="1400" b="1" dirty="0"/>
        </a:p>
      </dgm:t>
    </dgm:pt>
    <dgm:pt modelId="{BF73FFC3-43B7-47D1-8CF1-AE876315A396}" type="parTrans" cxnId="{2416DB05-C5DC-4EAD-9A71-A11CCD42B5D0}">
      <dgm:prSet/>
      <dgm:spPr/>
      <dgm:t>
        <a:bodyPr/>
        <a:lstStyle/>
        <a:p>
          <a:endParaRPr lang="tr-TR"/>
        </a:p>
      </dgm:t>
    </dgm:pt>
    <dgm:pt modelId="{0E1B62FF-A1B8-403D-AED6-2E5EEB055927}" type="sibTrans" cxnId="{2416DB05-C5DC-4EAD-9A71-A11CCD42B5D0}">
      <dgm:prSet/>
      <dgm:spPr/>
      <dgm:t>
        <a:bodyPr/>
        <a:lstStyle/>
        <a:p>
          <a:endParaRPr lang="tr-TR"/>
        </a:p>
      </dgm:t>
    </dgm:pt>
    <dgm:pt modelId="{0B087AB5-A107-4D5D-BB48-323923D7EF2B}">
      <dgm:prSet phldrT="[Metin]" custT="1"/>
      <dgm:spPr/>
      <dgm:t>
        <a:bodyPr/>
        <a:lstStyle/>
        <a:p>
          <a:r>
            <a:rPr lang="tr-TR" sz="1600" b="1" dirty="0" err="1"/>
            <a:t>Vocational</a:t>
          </a:r>
          <a:r>
            <a:rPr lang="tr-TR" sz="1600" b="1" dirty="0"/>
            <a:t> </a:t>
          </a:r>
          <a:r>
            <a:rPr lang="tr-TR" sz="1600" b="1" dirty="0" err="1"/>
            <a:t>Departments</a:t>
          </a:r>
          <a:endParaRPr lang="tr-TR" sz="1600" b="1" dirty="0"/>
        </a:p>
      </dgm:t>
    </dgm:pt>
    <dgm:pt modelId="{514BD94A-4356-4CCB-B1EB-AE20E0E99D2B}" type="parTrans" cxnId="{5D470A7F-8E0F-4071-9AA1-ABEB6E15B719}">
      <dgm:prSet/>
      <dgm:spPr/>
      <dgm:t>
        <a:bodyPr/>
        <a:lstStyle/>
        <a:p>
          <a:endParaRPr lang="tr-TR"/>
        </a:p>
      </dgm:t>
    </dgm:pt>
    <dgm:pt modelId="{ED176FFC-B923-436D-A952-7174390EB29B}" type="sibTrans" cxnId="{5D470A7F-8E0F-4071-9AA1-ABEB6E15B719}">
      <dgm:prSet/>
      <dgm:spPr/>
      <dgm:t>
        <a:bodyPr/>
        <a:lstStyle/>
        <a:p>
          <a:endParaRPr lang="tr-TR"/>
        </a:p>
      </dgm:t>
    </dgm:pt>
    <dgm:pt modelId="{7EF74C3D-6A05-4E37-885A-C15621A29290}">
      <dgm:prSet phldrT="[Metin]" custT="1"/>
      <dgm:spPr/>
      <dgm:t>
        <a:bodyPr/>
        <a:lstStyle/>
        <a:p>
          <a:r>
            <a:rPr lang="tr-TR" sz="1400" b="1" dirty="0"/>
            <a:t>Information Technologies</a:t>
          </a:r>
        </a:p>
      </dgm:t>
    </dgm:pt>
    <dgm:pt modelId="{76274297-31F3-491D-8F5E-048F0421AC64}" type="parTrans" cxnId="{D0605DA4-AF81-4E1A-B292-4F3F6B30F738}">
      <dgm:prSet/>
      <dgm:spPr/>
      <dgm:t>
        <a:bodyPr/>
        <a:lstStyle/>
        <a:p>
          <a:endParaRPr lang="tr-TR"/>
        </a:p>
      </dgm:t>
    </dgm:pt>
    <dgm:pt modelId="{CA123D35-4DBB-480E-9FC1-51606074C98B}" type="sibTrans" cxnId="{D0605DA4-AF81-4E1A-B292-4F3F6B30F738}">
      <dgm:prSet/>
      <dgm:spPr/>
      <dgm:t>
        <a:bodyPr/>
        <a:lstStyle/>
        <a:p>
          <a:endParaRPr lang="tr-TR"/>
        </a:p>
      </dgm:t>
    </dgm:pt>
    <dgm:pt modelId="{208CDC2A-5343-446A-807C-D334328DF107}">
      <dgm:prSet phldrT="[Metin]" custT="1"/>
      <dgm:spPr/>
      <dgm:t>
        <a:bodyPr/>
        <a:lstStyle/>
        <a:p>
          <a:r>
            <a:rPr lang="tr-TR" sz="1400" b="1"/>
            <a:t>Electric and Electronics</a:t>
          </a:r>
          <a:endParaRPr lang="tr-TR" sz="1200" i="1" dirty="0">
            <a:solidFill>
              <a:srgbClr val="FF0000"/>
            </a:solidFill>
          </a:endParaRPr>
        </a:p>
      </dgm:t>
    </dgm:pt>
    <dgm:pt modelId="{01E324A5-3DA0-42FA-BC0D-EE323D1520D6}" type="parTrans" cxnId="{998C99A5-2518-4323-AA9C-93B72948199E}">
      <dgm:prSet/>
      <dgm:spPr/>
      <dgm:t>
        <a:bodyPr/>
        <a:lstStyle/>
        <a:p>
          <a:endParaRPr lang="tr-TR"/>
        </a:p>
      </dgm:t>
    </dgm:pt>
    <dgm:pt modelId="{A37A90F7-F8FE-4CED-BF4F-5B3263779CDE}" type="sibTrans" cxnId="{998C99A5-2518-4323-AA9C-93B72948199E}">
      <dgm:prSet/>
      <dgm:spPr/>
      <dgm:t>
        <a:bodyPr/>
        <a:lstStyle/>
        <a:p>
          <a:endParaRPr lang="tr-TR"/>
        </a:p>
      </dgm:t>
    </dgm:pt>
    <dgm:pt modelId="{4CCEC38A-C153-43CD-95FE-9201CDCFF549}">
      <dgm:prSet phldrT="[Metin]" custT="1"/>
      <dgm:spPr/>
      <dgm:t>
        <a:bodyPr/>
        <a:lstStyle/>
        <a:p>
          <a:r>
            <a:rPr lang="tr-TR" sz="1400" b="1" dirty="0">
              <a:solidFill>
                <a:sysClr val="windowText" lastClr="000000"/>
              </a:solidFill>
            </a:rPr>
            <a:t>Motor </a:t>
          </a:r>
          <a:r>
            <a:rPr lang="tr-TR" sz="1400" b="1" dirty="0" err="1">
              <a:solidFill>
                <a:sysClr val="windowText" lastClr="000000"/>
              </a:solidFill>
            </a:rPr>
            <a:t>Vehicles</a:t>
          </a:r>
          <a:r>
            <a:rPr lang="tr-TR" sz="1400" b="1" dirty="0">
              <a:solidFill>
                <a:sysClr val="windowText" lastClr="000000"/>
              </a:solidFill>
            </a:rPr>
            <a:t> </a:t>
          </a:r>
          <a:endParaRPr lang="tr-TR" sz="1200" i="1" dirty="0">
            <a:solidFill>
              <a:srgbClr val="FF0000"/>
            </a:solidFill>
          </a:endParaRPr>
        </a:p>
      </dgm:t>
    </dgm:pt>
    <dgm:pt modelId="{04B6B80E-2331-45A4-8F95-7DA49D39CEAA}" type="parTrans" cxnId="{5041BA33-0927-47C3-9CC3-423B5B2132CF}">
      <dgm:prSet/>
      <dgm:spPr/>
      <dgm:t>
        <a:bodyPr/>
        <a:lstStyle/>
        <a:p>
          <a:endParaRPr lang="tr-TR"/>
        </a:p>
      </dgm:t>
    </dgm:pt>
    <dgm:pt modelId="{71B2C4AB-81C2-4FC3-BD82-3F99983B489D}" type="sibTrans" cxnId="{5041BA33-0927-47C3-9CC3-423B5B2132CF}">
      <dgm:prSet/>
      <dgm:spPr/>
      <dgm:t>
        <a:bodyPr/>
        <a:lstStyle/>
        <a:p>
          <a:endParaRPr lang="tr-TR"/>
        </a:p>
      </dgm:t>
    </dgm:pt>
    <dgm:pt modelId="{F020D3A0-F3D2-427E-B634-2228A8CFE792}">
      <dgm:prSet phldrT="[Metin]" custT="1"/>
      <dgm:spPr/>
      <dgm:t>
        <a:bodyPr/>
        <a:lstStyle/>
        <a:p>
          <a:r>
            <a:rPr lang="tr-TR" sz="1400" b="1" dirty="0"/>
            <a:t>Information Technologies</a:t>
          </a:r>
        </a:p>
      </dgm:t>
    </dgm:pt>
    <dgm:pt modelId="{3D553785-297A-424A-9471-B37A1FC5C165}" type="parTrans" cxnId="{B89D10B3-A609-4EAF-BAA6-07E46C1EEA48}">
      <dgm:prSet/>
      <dgm:spPr/>
      <dgm:t>
        <a:bodyPr/>
        <a:lstStyle/>
        <a:p>
          <a:endParaRPr lang="tr-TR"/>
        </a:p>
      </dgm:t>
    </dgm:pt>
    <dgm:pt modelId="{F7FB44F9-18E3-4C52-9B86-E401901DFB5F}" type="sibTrans" cxnId="{B89D10B3-A609-4EAF-BAA6-07E46C1EEA48}">
      <dgm:prSet/>
      <dgm:spPr/>
      <dgm:t>
        <a:bodyPr/>
        <a:lstStyle/>
        <a:p>
          <a:endParaRPr lang="tr-TR"/>
        </a:p>
      </dgm:t>
    </dgm:pt>
    <dgm:pt modelId="{FBC3B9C6-6487-470A-8B62-B5D2A0D1BE58}">
      <dgm:prSet phldrT="[Metin]" custT="1"/>
      <dgm:spPr/>
      <dgm:t>
        <a:bodyPr/>
        <a:lstStyle/>
        <a:p>
          <a:r>
            <a:rPr lang="tr-TR" sz="1400" b="1">
              <a:solidFill>
                <a:sysClr val="windowText" lastClr="000000"/>
              </a:solidFill>
            </a:rPr>
            <a:t>Motor Vehicles </a:t>
          </a:r>
          <a:endParaRPr lang="tr-TR" sz="1200" i="1" dirty="0">
            <a:solidFill>
              <a:srgbClr val="FF0000"/>
            </a:solidFill>
          </a:endParaRPr>
        </a:p>
      </dgm:t>
    </dgm:pt>
    <dgm:pt modelId="{564F0959-BA76-4102-84AE-197D485D03C1}" type="parTrans" cxnId="{CB107DB7-4ABB-43C7-8EAC-E06FCF5CD461}">
      <dgm:prSet/>
      <dgm:spPr/>
      <dgm:t>
        <a:bodyPr/>
        <a:lstStyle/>
        <a:p>
          <a:endParaRPr lang="tr-TR"/>
        </a:p>
      </dgm:t>
    </dgm:pt>
    <dgm:pt modelId="{03587AC1-CB29-4914-A2F9-C8726D894D21}" type="sibTrans" cxnId="{CB107DB7-4ABB-43C7-8EAC-E06FCF5CD461}">
      <dgm:prSet/>
      <dgm:spPr/>
      <dgm:t>
        <a:bodyPr/>
        <a:lstStyle/>
        <a:p>
          <a:endParaRPr lang="tr-TR"/>
        </a:p>
      </dgm:t>
    </dgm:pt>
    <dgm:pt modelId="{FCFCC3C6-B862-47DF-B731-29A4BED168B9}">
      <dgm:prSet phldrT="[Metin]" custT="1"/>
      <dgm:spPr/>
      <dgm:t>
        <a:bodyPr/>
        <a:lstStyle/>
        <a:p>
          <a:r>
            <a:rPr lang="tr-TR" sz="1400" b="1" dirty="0"/>
            <a:t>Installation Technologies</a:t>
          </a:r>
          <a:endParaRPr lang="tr-TR" sz="1200" i="1" dirty="0">
            <a:solidFill>
              <a:srgbClr val="FF0000"/>
            </a:solidFill>
          </a:endParaRPr>
        </a:p>
      </dgm:t>
    </dgm:pt>
    <dgm:pt modelId="{10F7EB88-7783-4C98-A8A5-ECD5C256BA0E}" type="parTrans" cxnId="{05AD0759-5275-477E-8B6C-43A23629D94E}">
      <dgm:prSet/>
      <dgm:spPr/>
      <dgm:t>
        <a:bodyPr/>
        <a:lstStyle/>
        <a:p>
          <a:endParaRPr lang="tr-TR"/>
        </a:p>
      </dgm:t>
    </dgm:pt>
    <dgm:pt modelId="{21D5EB90-83A1-4CFB-9D45-5AE1FB269E22}" type="sibTrans" cxnId="{05AD0759-5275-477E-8B6C-43A23629D94E}">
      <dgm:prSet/>
      <dgm:spPr/>
      <dgm:t>
        <a:bodyPr/>
        <a:lstStyle/>
        <a:p>
          <a:endParaRPr lang="tr-TR"/>
        </a:p>
      </dgm:t>
    </dgm:pt>
    <dgm:pt modelId="{3B55AB2C-B759-4E98-9E8A-1D439C9704D4}">
      <dgm:prSet phldrT="[Metin]" custT="1"/>
      <dgm:spPr/>
      <dgm:t>
        <a:bodyPr/>
        <a:lstStyle/>
        <a:p>
          <a:r>
            <a:rPr lang="tr-TR" sz="1400" b="1" dirty="0"/>
            <a:t>Transport Services</a:t>
          </a:r>
          <a:endParaRPr lang="tr-TR" sz="1200" i="1" dirty="0">
            <a:solidFill>
              <a:srgbClr val="FF0000"/>
            </a:solidFill>
          </a:endParaRPr>
        </a:p>
      </dgm:t>
    </dgm:pt>
    <dgm:pt modelId="{37A6C6C9-9635-4B4F-A014-2140A7688ECC}" type="parTrans" cxnId="{2F912252-5ADE-4587-8A09-B512562C563C}">
      <dgm:prSet/>
      <dgm:spPr/>
      <dgm:t>
        <a:bodyPr/>
        <a:lstStyle/>
        <a:p>
          <a:endParaRPr lang="tr-TR"/>
        </a:p>
      </dgm:t>
    </dgm:pt>
    <dgm:pt modelId="{9DF5E3C7-D268-4404-AC30-951D1704964C}" type="sibTrans" cxnId="{2F912252-5ADE-4587-8A09-B512562C563C}">
      <dgm:prSet/>
      <dgm:spPr/>
      <dgm:t>
        <a:bodyPr/>
        <a:lstStyle/>
        <a:p>
          <a:endParaRPr lang="tr-TR"/>
        </a:p>
      </dgm:t>
    </dgm:pt>
    <dgm:pt modelId="{DA70DC61-3E49-41A1-8A8A-3239E849F34D}" type="pres">
      <dgm:prSet presAssocID="{221FFA11-5DC8-4BD8-8FE6-6209598930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1B4FB75C-F8AF-4803-B243-EBF2B4FB4AE0}" type="pres">
      <dgm:prSet presAssocID="{36A16FA3-D711-4669-B216-8F66CC6759F7}" presName="root" presStyleCnt="0"/>
      <dgm:spPr/>
    </dgm:pt>
    <dgm:pt modelId="{94653590-3DB5-44DA-91E9-AFD8F827C92F}" type="pres">
      <dgm:prSet presAssocID="{36A16FA3-D711-4669-B216-8F66CC6759F7}" presName="rootComposite" presStyleCnt="0"/>
      <dgm:spPr/>
    </dgm:pt>
    <dgm:pt modelId="{715E84CB-D0FF-4888-B001-34DDE64A1348}" type="pres">
      <dgm:prSet presAssocID="{36A16FA3-D711-4669-B216-8F66CC6759F7}" presName="rootText" presStyleLbl="node1" presStyleIdx="0" presStyleCnt="2" custScaleX="171849" custLinFactNeighborX="-3531" custLinFactNeighborY="-173"/>
      <dgm:spPr/>
      <dgm:t>
        <a:bodyPr/>
        <a:lstStyle/>
        <a:p>
          <a:endParaRPr lang="tr-TR"/>
        </a:p>
      </dgm:t>
    </dgm:pt>
    <dgm:pt modelId="{4F2634AE-8350-420B-8C87-FE0CD7442B62}" type="pres">
      <dgm:prSet presAssocID="{36A16FA3-D711-4669-B216-8F66CC6759F7}" presName="rootConnector" presStyleLbl="node1" presStyleIdx="0" presStyleCnt="2"/>
      <dgm:spPr/>
      <dgm:t>
        <a:bodyPr/>
        <a:lstStyle/>
        <a:p>
          <a:endParaRPr lang="tr-TR"/>
        </a:p>
      </dgm:t>
    </dgm:pt>
    <dgm:pt modelId="{245E035E-32FB-42FF-A68F-6C60C5387ECB}" type="pres">
      <dgm:prSet presAssocID="{36A16FA3-D711-4669-B216-8F66CC6759F7}" presName="childShape" presStyleCnt="0"/>
      <dgm:spPr/>
    </dgm:pt>
    <dgm:pt modelId="{C15D092F-03AC-4816-AB51-4F5FC0A162A1}" type="pres">
      <dgm:prSet presAssocID="{3D553785-297A-424A-9471-B37A1FC5C165}" presName="Name13" presStyleLbl="parChTrans1D2" presStyleIdx="0" presStyleCnt="8"/>
      <dgm:spPr/>
      <dgm:t>
        <a:bodyPr/>
        <a:lstStyle/>
        <a:p>
          <a:endParaRPr lang="tr-TR"/>
        </a:p>
      </dgm:t>
    </dgm:pt>
    <dgm:pt modelId="{198435A2-8C9E-40F7-A761-371870AB30E7}" type="pres">
      <dgm:prSet presAssocID="{F020D3A0-F3D2-427E-B634-2228A8CFE792}" presName="childText" presStyleLbl="bgAcc1" presStyleIdx="0" presStyleCnt="8" custScaleX="176505" custLinFactNeighborX="1277" custLinFactNeighborY="27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FCE5FD-6EB8-44D7-B62F-79BB391C9AB5}" type="pres">
      <dgm:prSet presAssocID="{BF73FFC3-43B7-47D1-8CF1-AE876315A396}" presName="Name13" presStyleLbl="parChTrans1D2" presStyleIdx="1" presStyleCnt="8"/>
      <dgm:spPr/>
      <dgm:t>
        <a:bodyPr/>
        <a:lstStyle/>
        <a:p>
          <a:endParaRPr lang="tr-TR"/>
        </a:p>
      </dgm:t>
    </dgm:pt>
    <dgm:pt modelId="{5D699FED-412F-43E3-AE30-B6AACA389648}" type="pres">
      <dgm:prSet presAssocID="{8768B6BA-9F8C-4A1A-BABC-164495DE4A04}" presName="childText" presStyleLbl="bgAcc1" presStyleIdx="1" presStyleCnt="8" custScaleX="176846" custScaleY="141609" custLinFactNeighborX="-6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282831-9936-4D68-8BFD-246BFD7803DC}" type="pres">
      <dgm:prSet presAssocID="{04B6B80E-2331-45A4-8F95-7DA49D39CEAA}" presName="Name13" presStyleLbl="parChTrans1D2" presStyleIdx="2" presStyleCnt="8"/>
      <dgm:spPr/>
      <dgm:t>
        <a:bodyPr/>
        <a:lstStyle/>
        <a:p>
          <a:endParaRPr lang="tr-TR"/>
        </a:p>
      </dgm:t>
    </dgm:pt>
    <dgm:pt modelId="{8EF70C0C-63CE-48B5-ABAE-7945BB3D710D}" type="pres">
      <dgm:prSet presAssocID="{4CCEC38A-C153-43CD-95FE-9201CDCFF549}" presName="childText" presStyleLbl="bgAcc1" presStyleIdx="2" presStyleCnt="8" custScaleX="178183" custScaleY="123343" custLinFactNeighborX="-3153" custLinFactNeighborY="-10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9B2C98-6C63-4CAC-984B-57642F9D8292}" type="pres">
      <dgm:prSet presAssocID="{0B087AB5-A107-4D5D-BB48-323923D7EF2B}" presName="root" presStyleCnt="0"/>
      <dgm:spPr/>
    </dgm:pt>
    <dgm:pt modelId="{E4066766-B632-4967-936C-19FBE6D1D1AE}" type="pres">
      <dgm:prSet presAssocID="{0B087AB5-A107-4D5D-BB48-323923D7EF2B}" presName="rootComposite" presStyleCnt="0"/>
      <dgm:spPr/>
    </dgm:pt>
    <dgm:pt modelId="{C75A8166-A7F5-4A77-ACBE-631305AEBDE1}" type="pres">
      <dgm:prSet presAssocID="{0B087AB5-A107-4D5D-BB48-323923D7EF2B}" presName="rootText" presStyleLbl="node1" presStyleIdx="1" presStyleCnt="2" custScaleX="177618" custLinFactNeighborX="504" custLinFactNeighborY="-173"/>
      <dgm:spPr/>
      <dgm:t>
        <a:bodyPr/>
        <a:lstStyle/>
        <a:p>
          <a:endParaRPr lang="tr-TR"/>
        </a:p>
      </dgm:t>
    </dgm:pt>
    <dgm:pt modelId="{C81C5D45-4ADB-43AD-867F-13E32B48A6D8}" type="pres">
      <dgm:prSet presAssocID="{0B087AB5-A107-4D5D-BB48-323923D7EF2B}" presName="rootConnector" presStyleLbl="node1" presStyleIdx="1" presStyleCnt="2"/>
      <dgm:spPr/>
      <dgm:t>
        <a:bodyPr/>
        <a:lstStyle/>
        <a:p>
          <a:endParaRPr lang="tr-TR"/>
        </a:p>
      </dgm:t>
    </dgm:pt>
    <dgm:pt modelId="{A55F23F5-78F4-4FAA-B525-D9847AE144BC}" type="pres">
      <dgm:prSet presAssocID="{0B087AB5-A107-4D5D-BB48-323923D7EF2B}" presName="childShape" presStyleCnt="0"/>
      <dgm:spPr/>
    </dgm:pt>
    <dgm:pt modelId="{FFA6A8D6-355B-487E-A981-2D0A339B6F6C}" type="pres">
      <dgm:prSet presAssocID="{76274297-31F3-491D-8F5E-048F0421AC64}" presName="Name13" presStyleLbl="parChTrans1D2" presStyleIdx="3" presStyleCnt="8"/>
      <dgm:spPr/>
      <dgm:t>
        <a:bodyPr/>
        <a:lstStyle/>
        <a:p>
          <a:endParaRPr lang="tr-TR"/>
        </a:p>
      </dgm:t>
    </dgm:pt>
    <dgm:pt modelId="{BB79E3A4-10DC-434C-A650-F98120C012C0}" type="pres">
      <dgm:prSet presAssocID="{7EF74C3D-6A05-4E37-885A-C15621A29290}" presName="childText" presStyleLbl="bgAcc1" presStyleIdx="3" presStyleCnt="8" custScaleX="1743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BB8722-2EFE-4FB3-9DDC-6C4511DA7D05}" type="pres">
      <dgm:prSet presAssocID="{01E324A5-3DA0-42FA-BC0D-EE323D1520D6}" presName="Name13" presStyleLbl="parChTrans1D2" presStyleIdx="4" presStyleCnt="8"/>
      <dgm:spPr/>
      <dgm:t>
        <a:bodyPr/>
        <a:lstStyle/>
        <a:p>
          <a:endParaRPr lang="tr-TR"/>
        </a:p>
      </dgm:t>
    </dgm:pt>
    <dgm:pt modelId="{47864AC6-4776-42B2-A046-C9CB31AD6E98}" type="pres">
      <dgm:prSet presAssocID="{208CDC2A-5343-446A-807C-D334328DF107}" presName="childText" presStyleLbl="bgAcc1" presStyleIdx="4" presStyleCnt="8" custScaleX="175590" custScaleY="1476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C928B7-0CDD-43D0-BB4A-EB03200AC361}" type="pres">
      <dgm:prSet presAssocID="{564F0959-BA76-4102-84AE-197D485D03C1}" presName="Name13" presStyleLbl="parChTrans1D2" presStyleIdx="5" presStyleCnt="8"/>
      <dgm:spPr/>
      <dgm:t>
        <a:bodyPr/>
        <a:lstStyle/>
        <a:p>
          <a:endParaRPr lang="tr-TR"/>
        </a:p>
      </dgm:t>
    </dgm:pt>
    <dgm:pt modelId="{712A4D0F-9C29-4307-9ACD-341DA47942FC}" type="pres">
      <dgm:prSet presAssocID="{FBC3B9C6-6487-470A-8B62-B5D2A0D1BE58}" presName="childText" presStyleLbl="bgAcc1" presStyleIdx="5" presStyleCnt="8" custScaleX="1785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88B5C6-1D34-461A-B4B7-66E161396108}" type="pres">
      <dgm:prSet presAssocID="{10F7EB88-7783-4C98-A8A5-ECD5C256BA0E}" presName="Name13" presStyleLbl="parChTrans1D2" presStyleIdx="6" presStyleCnt="8"/>
      <dgm:spPr/>
      <dgm:t>
        <a:bodyPr/>
        <a:lstStyle/>
        <a:p>
          <a:endParaRPr lang="tr-TR"/>
        </a:p>
      </dgm:t>
    </dgm:pt>
    <dgm:pt modelId="{0C126474-A995-4B36-AC5F-5F43634641A8}" type="pres">
      <dgm:prSet presAssocID="{FCFCC3C6-B862-47DF-B731-29A4BED168B9}" presName="childText" presStyleLbl="bgAcc1" presStyleIdx="6" presStyleCnt="8" custScaleX="1821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51F876-38A6-412E-8CB9-E4AAB8543280}" type="pres">
      <dgm:prSet presAssocID="{37A6C6C9-9635-4B4F-A014-2140A7688ECC}" presName="Name13" presStyleLbl="parChTrans1D2" presStyleIdx="7" presStyleCnt="8"/>
      <dgm:spPr/>
      <dgm:t>
        <a:bodyPr/>
        <a:lstStyle/>
        <a:p>
          <a:endParaRPr lang="tr-TR"/>
        </a:p>
      </dgm:t>
    </dgm:pt>
    <dgm:pt modelId="{56836304-BBDA-47CC-B6D6-F12D1C3AFB53}" type="pres">
      <dgm:prSet presAssocID="{3B55AB2C-B759-4E98-9E8A-1D439C9704D4}" presName="childText" presStyleLbl="bgAcc1" presStyleIdx="7" presStyleCnt="8" custScaleX="182226" custLinFactNeighborY="-8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89D10B3-A609-4EAF-BAA6-07E46C1EEA48}" srcId="{36A16FA3-D711-4669-B216-8F66CC6759F7}" destId="{F020D3A0-F3D2-427E-B634-2228A8CFE792}" srcOrd="0" destOrd="0" parTransId="{3D553785-297A-424A-9471-B37A1FC5C165}" sibTransId="{F7FB44F9-18E3-4C52-9B86-E401901DFB5F}"/>
    <dgm:cxn modelId="{6421A23F-FB4E-4A9F-A800-5A6623C7FAF9}" type="presOf" srcId="{36A16FA3-D711-4669-B216-8F66CC6759F7}" destId="{4F2634AE-8350-420B-8C87-FE0CD7442B62}" srcOrd="1" destOrd="0" presId="urn:microsoft.com/office/officeart/2005/8/layout/hierarchy3#1"/>
    <dgm:cxn modelId="{5041BA33-0927-47C3-9CC3-423B5B2132CF}" srcId="{36A16FA3-D711-4669-B216-8F66CC6759F7}" destId="{4CCEC38A-C153-43CD-95FE-9201CDCFF549}" srcOrd="2" destOrd="0" parTransId="{04B6B80E-2331-45A4-8F95-7DA49D39CEAA}" sibTransId="{71B2C4AB-81C2-4FC3-BD82-3F99983B489D}"/>
    <dgm:cxn modelId="{5D470A7F-8E0F-4071-9AA1-ABEB6E15B719}" srcId="{221FFA11-5DC8-4BD8-8FE6-620959893019}" destId="{0B087AB5-A107-4D5D-BB48-323923D7EF2B}" srcOrd="1" destOrd="0" parTransId="{514BD94A-4356-4CCB-B1EB-AE20E0E99D2B}" sibTransId="{ED176FFC-B923-436D-A952-7174390EB29B}"/>
    <dgm:cxn modelId="{0912B129-35EF-4A8A-858C-DCF306F90A2D}" type="presOf" srcId="{36A16FA3-D711-4669-B216-8F66CC6759F7}" destId="{715E84CB-D0FF-4888-B001-34DDE64A1348}" srcOrd="0" destOrd="0" presId="urn:microsoft.com/office/officeart/2005/8/layout/hierarchy3#1"/>
    <dgm:cxn modelId="{97470F3E-4D6B-4AC3-9EC7-33F714C2A0FA}" type="presOf" srcId="{7EF74C3D-6A05-4E37-885A-C15621A29290}" destId="{BB79E3A4-10DC-434C-A650-F98120C012C0}" srcOrd="0" destOrd="0" presId="urn:microsoft.com/office/officeart/2005/8/layout/hierarchy3#1"/>
    <dgm:cxn modelId="{43DD60D2-5D50-473E-963E-51AF078CB962}" type="presOf" srcId="{76274297-31F3-491D-8F5E-048F0421AC64}" destId="{FFA6A8D6-355B-487E-A981-2D0A339B6F6C}" srcOrd="0" destOrd="0" presId="urn:microsoft.com/office/officeart/2005/8/layout/hierarchy3#1"/>
    <dgm:cxn modelId="{8D956F66-E9C8-44D9-A435-793AF4831A01}" type="presOf" srcId="{0B087AB5-A107-4D5D-BB48-323923D7EF2B}" destId="{C81C5D45-4ADB-43AD-867F-13E32B48A6D8}" srcOrd="1" destOrd="0" presId="urn:microsoft.com/office/officeart/2005/8/layout/hierarchy3#1"/>
    <dgm:cxn modelId="{BEEF148A-97CB-4425-841D-BA32CBE09996}" type="presOf" srcId="{3B55AB2C-B759-4E98-9E8A-1D439C9704D4}" destId="{56836304-BBDA-47CC-B6D6-F12D1C3AFB53}" srcOrd="0" destOrd="0" presId="urn:microsoft.com/office/officeart/2005/8/layout/hierarchy3#1"/>
    <dgm:cxn modelId="{91D915AA-8E3A-451E-BD7B-BAD3380939C0}" srcId="{221FFA11-5DC8-4BD8-8FE6-620959893019}" destId="{36A16FA3-D711-4669-B216-8F66CC6759F7}" srcOrd="0" destOrd="0" parTransId="{78BE6582-53FF-4FDD-A4FD-2DAFCCC57A56}" sibTransId="{0D5DA41D-543E-4E50-8F61-DC3EAF2F7A25}"/>
    <dgm:cxn modelId="{19D8AF29-AE40-4ECD-BE83-90C2D92FA360}" type="presOf" srcId="{F020D3A0-F3D2-427E-B634-2228A8CFE792}" destId="{198435A2-8C9E-40F7-A761-371870AB30E7}" srcOrd="0" destOrd="0" presId="urn:microsoft.com/office/officeart/2005/8/layout/hierarchy3#1"/>
    <dgm:cxn modelId="{A14DFFC1-0421-4B08-AFAC-2159EF327415}" type="presOf" srcId="{FBC3B9C6-6487-470A-8B62-B5D2A0D1BE58}" destId="{712A4D0F-9C29-4307-9ACD-341DA47942FC}" srcOrd="0" destOrd="0" presId="urn:microsoft.com/office/officeart/2005/8/layout/hierarchy3#1"/>
    <dgm:cxn modelId="{C8510FC8-CB9E-4C29-B588-D2872E8E403E}" type="presOf" srcId="{FCFCC3C6-B862-47DF-B731-29A4BED168B9}" destId="{0C126474-A995-4B36-AC5F-5F43634641A8}" srcOrd="0" destOrd="0" presId="urn:microsoft.com/office/officeart/2005/8/layout/hierarchy3#1"/>
    <dgm:cxn modelId="{03ECE4FC-9D32-4AA5-80BD-9AC74F9742D1}" type="presOf" srcId="{BF73FFC3-43B7-47D1-8CF1-AE876315A396}" destId="{7AFCE5FD-6EB8-44D7-B62F-79BB391C9AB5}" srcOrd="0" destOrd="0" presId="urn:microsoft.com/office/officeart/2005/8/layout/hierarchy3#1"/>
    <dgm:cxn modelId="{CB107DB7-4ABB-43C7-8EAC-E06FCF5CD461}" srcId="{0B087AB5-A107-4D5D-BB48-323923D7EF2B}" destId="{FBC3B9C6-6487-470A-8B62-B5D2A0D1BE58}" srcOrd="2" destOrd="0" parTransId="{564F0959-BA76-4102-84AE-197D485D03C1}" sibTransId="{03587AC1-CB29-4914-A2F9-C8726D894D21}"/>
    <dgm:cxn modelId="{FD89B669-8B6B-4B4D-9A2F-046B8F61A5CB}" type="presOf" srcId="{0B087AB5-A107-4D5D-BB48-323923D7EF2B}" destId="{C75A8166-A7F5-4A77-ACBE-631305AEBDE1}" srcOrd="0" destOrd="0" presId="urn:microsoft.com/office/officeart/2005/8/layout/hierarchy3#1"/>
    <dgm:cxn modelId="{2F062BFD-7C8E-4595-8977-56B2918D8B9C}" type="presOf" srcId="{10F7EB88-7783-4C98-A8A5-ECD5C256BA0E}" destId="{E088B5C6-1D34-461A-B4B7-66E161396108}" srcOrd="0" destOrd="0" presId="urn:microsoft.com/office/officeart/2005/8/layout/hierarchy3#1"/>
    <dgm:cxn modelId="{593894E0-337E-4E76-B858-46259336CE24}" type="presOf" srcId="{04B6B80E-2331-45A4-8F95-7DA49D39CEAA}" destId="{54282831-9936-4D68-8BFD-246BFD7803DC}" srcOrd="0" destOrd="0" presId="urn:microsoft.com/office/officeart/2005/8/layout/hierarchy3#1"/>
    <dgm:cxn modelId="{D7A4F83C-C50F-451D-9034-418343588EF5}" type="presOf" srcId="{208CDC2A-5343-446A-807C-D334328DF107}" destId="{47864AC6-4776-42B2-A046-C9CB31AD6E98}" srcOrd="0" destOrd="0" presId="urn:microsoft.com/office/officeart/2005/8/layout/hierarchy3#1"/>
    <dgm:cxn modelId="{D0605DA4-AF81-4E1A-B292-4F3F6B30F738}" srcId="{0B087AB5-A107-4D5D-BB48-323923D7EF2B}" destId="{7EF74C3D-6A05-4E37-885A-C15621A29290}" srcOrd="0" destOrd="0" parTransId="{76274297-31F3-491D-8F5E-048F0421AC64}" sibTransId="{CA123D35-4DBB-480E-9FC1-51606074C98B}"/>
    <dgm:cxn modelId="{998C99A5-2518-4323-AA9C-93B72948199E}" srcId="{0B087AB5-A107-4D5D-BB48-323923D7EF2B}" destId="{208CDC2A-5343-446A-807C-D334328DF107}" srcOrd="1" destOrd="0" parTransId="{01E324A5-3DA0-42FA-BC0D-EE323D1520D6}" sibTransId="{A37A90F7-F8FE-4CED-BF4F-5B3263779CDE}"/>
    <dgm:cxn modelId="{239B6E28-608B-46E1-A049-73B29FB2AD16}" type="presOf" srcId="{37A6C6C9-9635-4B4F-A014-2140A7688ECC}" destId="{6D51F876-38A6-412E-8CB9-E4AAB8543280}" srcOrd="0" destOrd="0" presId="urn:microsoft.com/office/officeart/2005/8/layout/hierarchy3#1"/>
    <dgm:cxn modelId="{9BF7C765-546D-4B6F-9F22-8AA35FDB35F0}" type="presOf" srcId="{4CCEC38A-C153-43CD-95FE-9201CDCFF549}" destId="{8EF70C0C-63CE-48B5-ABAE-7945BB3D710D}" srcOrd="0" destOrd="0" presId="urn:microsoft.com/office/officeart/2005/8/layout/hierarchy3#1"/>
    <dgm:cxn modelId="{8DD392F0-24F4-41EC-88F4-E012E904908A}" type="presOf" srcId="{01E324A5-3DA0-42FA-BC0D-EE323D1520D6}" destId="{CEBB8722-2EFE-4FB3-9DDC-6C4511DA7D05}" srcOrd="0" destOrd="0" presId="urn:microsoft.com/office/officeart/2005/8/layout/hierarchy3#1"/>
    <dgm:cxn modelId="{05AD0759-5275-477E-8B6C-43A23629D94E}" srcId="{0B087AB5-A107-4D5D-BB48-323923D7EF2B}" destId="{FCFCC3C6-B862-47DF-B731-29A4BED168B9}" srcOrd="3" destOrd="0" parTransId="{10F7EB88-7783-4C98-A8A5-ECD5C256BA0E}" sibTransId="{21D5EB90-83A1-4CFB-9D45-5AE1FB269E22}"/>
    <dgm:cxn modelId="{FAE8BB82-194C-4AA8-9ED0-8AEFFD2C1054}" type="presOf" srcId="{564F0959-BA76-4102-84AE-197D485D03C1}" destId="{28C928B7-0CDD-43D0-BB4A-EB03200AC361}" srcOrd="0" destOrd="0" presId="urn:microsoft.com/office/officeart/2005/8/layout/hierarchy3#1"/>
    <dgm:cxn modelId="{D4FD5026-C598-456C-865B-D80EA89C1D48}" type="presOf" srcId="{3D553785-297A-424A-9471-B37A1FC5C165}" destId="{C15D092F-03AC-4816-AB51-4F5FC0A162A1}" srcOrd="0" destOrd="0" presId="urn:microsoft.com/office/officeart/2005/8/layout/hierarchy3#1"/>
    <dgm:cxn modelId="{2416DB05-C5DC-4EAD-9A71-A11CCD42B5D0}" srcId="{36A16FA3-D711-4669-B216-8F66CC6759F7}" destId="{8768B6BA-9F8C-4A1A-BABC-164495DE4A04}" srcOrd="1" destOrd="0" parTransId="{BF73FFC3-43B7-47D1-8CF1-AE876315A396}" sibTransId="{0E1B62FF-A1B8-403D-AED6-2E5EEB055927}"/>
    <dgm:cxn modelId="{2F912252-5ADE-4587-8A09-B512562C563C}" srcId="{0B087AB5-A107-4D5D-BB48-323923D7EF2B}" destId="{3B55AB2C-B759-4E98-9E8A-1D439C9704D4}" srcOrd="4" destOrd="0" parTransId="{37A6C6C9-9635-4B4F-A014-2140A7688ECC}" sibTransId="{9DF5E3C7-D268-4404-AC30-951D1704964C}"/>
    <dgm:cxn modelId="{94C671CB-85C1-48E3-8CA0-A3D29160FEAB}" type="presOf" srcId="{221FFA11-5DC8-4BD8-8FE6-620959893019}" destId="{DA70DC61-3E49-41A1-8A8A-3239E849F34D}" srcOrd="0" destOrd="0" presId="urn:microsoft.com/office/officeart/2005/8/layout/hierarchy3#1"/>
    <dgm:cxn modelId="{933954A8-97A5-4745-B249-ABEF18B65D6B}" type="presOf" srcId="{8768B6BA-9F8C-4A1A-BABC-164495DE4A04}" destId="{5D699FED-412F-43E3-AE30-B6AACA389648}" srcOrd="0" destOrd="0" presId="urn:microsoft.com/office/officeart/2005/8/layout/hierarchy3#1"/>
    <dgm:cxn modelId="{9E920F7F-6592-4427-92B0-21BB500F1F4D}" type="presParOf" srcId="{DA70DC61-3E49-41A1-8A8A-3239E849F34D}" destId="{1B4FB75C-F8AF-4803-B243-EBF2B4FB4AE0}" srcOrd="0" destOrd="0" presId="urn:microsoft.com/office/officeart/2005/8/layout/hierarchy3#1"/>
    <dgm:cxn modelId="{F665E270-74C9-4455-B1D3-83DB7820B8B2}" type="presParOf" srcId="{1B4FB75C-F8AF-4803-B243-EBF2B4FB4AE0}" destId="{94653590-3DB5-44DA-91E9-AFD8F827C92F}" srcOrd="0" destOrd="0" presId="urn:microsoft.com/office/officeart/2005/8/layout/hierarchy3#1"/>
    <dgm:cxn modelId="{F290E1EC-6889-443C-A54C-2F6E2D23EEE5}" type="presParOf" srcId="{94653590-3DB5-44DA-91E9-AFD8F827C92F}" destId="{715E84CB-D0FF-4888-B001-34DDE64A1348}" srcOrd="0" destOrd="0" presId="urn:microsoft.com/office/officeart/2005/8/layout/hierarchy3#1"/>
    <dgm:cxn modelId="{AA284213-FB7E-48DC-B70E-249D2A55CE02}" type="presParOf" srcId="{94653590-3DB5-44DA-91E9-AFD8F827C92F}" destId="{4F2634AE-8350-420B-8C87-FE0CD7442B62}" srcOrd="1" destOrd="0" presId="urn:microsoft.com/office/officeart/2005/8/layout/hierarchy3#1"/>
    <dgm:cxn modelId="{4662FDE4-D504-4644-964A-67D08570B04F}" type="presParOf" srcId="{1B4FB75C-F8AF-4803-B243-EBF2B4FB4AE0}" destId="{245E035E-32FB-42FF-A68F-6C60C5387ECB}" srcOrd="1" destOrd="0" presId="urn:microsoft.com/office/officeart/2005/8/layout/hierarchy3#1"/>
    <dgm:cxn modelId="{59447F16-8FB9-4886-9066-CB78C9438509}" type="presParOf" srcId="{245E035E-32FB-42FF-A68F-6C60C5387ECB}" destId="{C15D092F-03AC-4816-AB51-4F5FC0A162A1}" srcOrd="0" destOrd="0" presId="urn:microsoft.com/office/officeart/2005/8/layout/hierarchy3#1"/>
    <dgm:cxn modelId="{2077AC45-0054-4100-946C-FE31559FAB5D}" type="presParOf" srcId="{245E035E-32FB-42FF-A68F-6C60C5387ECB}" destId="{198435A2-8C9E-40F7-A761-371870AB30E7}" srcOrd="1" destOrd="0" presId="urn:microsoft.com/office/officeart/2005/8/layout/hierarchy3#1"/>
    <dgm:cxn modelId="{6AFF1DB8-B43F-4869-8745-AD54BC0625F9}" type="presParOf" srcId="{245E035E-32FB-42FF-A68F-6C60C5387ECB}" destId="{7AFCE5FD-6EB8-44D7-B62F-79BB391C9AB5}" srcOrd="2" destOrd="0" presId="urn:microsoft.com/office/officeart/2005/8/layout/hierarchy3#1"/>
    <dgm:cxn modelId="{9FB5EF02-5DA8-48C4-8ACA-D9141038D121}" type="presParOf" srcId="{245E035E-32FB-42FF-A68F-6C60C5387ECB}" destId="{5D699FED-412F-43E3-AE30-B6AACA389648}" srcOrd="3" destOrd="0" presId="urn:microsoft.com/office/officeart/2005/8/layout/hierarchy3#1"/>
    <dgm:cxn modelId="{3DD65ABF-AD11-4502-A540-BE3F3C18DEC3}" type="presParOf" srcId="{245E035E-32FB-42FF-A68F-6C60C5387ECB}" destId="{54282831-9936-4D68-8BFD-246BFD7803DC}" srcOrd="4" destOrd="0" presId="urn:microsoft.com/office/officeart/2005/8/layout/hierarchy3#1"/>
    <dgm:cxn modelId="{D997D131-9815-43AB-AB3A-E463AE793D30}" type="presParOf" srcId="{245E035E-32FB-42FF-A68F-6C60C5387ECB}" destId="{8EF70C0C-63CE-48B5-ABAE-7945BB3D710D}" srcOrd="5" destOrd="0" presId="urn:microsoft.com/office/officeart/2005/8/layout/hierarchy3#1"/>
    <dgm:cxn modelId="{16306721-4C9B-4FA6-8FB5-80443C97A6D2}" type="presParOf" srcId="{DA70DC61-3E49-41A1-8A8A-3239E849F34D}" destId="{319B2C98-6C63-4CAC-984B-57642F9D8292}" srcOrd="1" destOrd="0" presId="urn:microsoft.com/office/officeart/2005/8/layout/hierarchy3#1"/>
    <dgm:cxn modelId="{C2FDC33C-41D8-4639-89AB-A3B77D368FB5}" type="presParOf" srcId="{319B2C98-6C63-4CAC-984B-57642F9D8292}" destId="{E4066766-B632-4967-936C-19FBE6D1D1AE}" srcOrd="0" destOrd="0" presId="urn:microsoft.com/office/officeart/2005/8/layout/hierarchy3#1"/>
    <dgm:cxn modelId="{8882531B-8E06-440C-9032-DD401668A833}" type="presParOf" srcId="{E4066766-B632-4967-936C-19FBE6D1D1AE}" destId="{C75A8166-A7F5-4A77-ACBE-631305AEBDE1}" srcOrd="0" destOrd="0" presId="urn:microsoft.com/office/officeart/2005/8/layout/hierarchy3#1"/>
    <dgm:cxn modelId="{C2435BBE-6AF5-4094-803F-DE0144DDD364}" type="presParOf" srcId="{E4066766-B632-4967-936C-19FBE6D1D1AE}" destId="{C81C5D45-4ADB-43AD-867F-13E32B48A6D8}" srcOrd="1" destOrd="0" presId="urn:microsoft.com/office/officeart/2005/8/layout/hierarchy3#1"/>
    <dgm:cxn modelId="{5E2A42CA-8687-4D68-9AD4-66C7F2A49919}" type="presParOf" srcId="{319B2C98-6C63-4CAC-984B-57642F9D8292}" destId="{A55F23F5-78F4-4FAA-B525-D9847AE144BC}" srcOrd="1" destOrd="0" presId="urn:microsoft.com/office/officeart/2005/8/layout/hierarchy3#1"/>
    <dgm:cxn modelId="{89F1E7CC-F0B2-4B1A-AB9F-764BC42AD05F}" type="presParOf" srcId="{A55F23F5-78F4-4FAA-B525-D9847AE144BC}" destId="{FFA6A8D6-355B-487E-A981-2D0A339B6F6C}" srcOrd="0" destOrd="0" presId="urn:microsoft.com/office/officeart/2005/8/layout/hierarchy3#1"/>
    <dgm:cxn modelId="{24165048-A67E-4ECC-B391-CEDEC79C17CE}" type="presParOf" srcId="{A55F23F5-78F4-4FAA-B525-D9847AE144BC}" destId="{BB79E3A4-10DC-434C-A650-F98120C012C0}" srcOrd="1" destOrd="0" presId="urn:microsoft.com/office/officeart/2005/8/layout/hierarchy3#1"/>
    <dgm:cxn modelId="{8311E72A-2A7F-44B5-BBB2-A26B2A34235B}" type="presParOf" srcId="{A55F23F5-78F4-4FAA-B525-D9847AE144BC}" destId="{CEBB8722-2EFE-4FB3-9DDC-6C4511DA7D05}" srcOrd="2" destOrd="0" presId="urn:microsoft.com/office/officeart/2005/8/layout/hierarchy3#1"/>
    <dgm:cxn modelId="{678BD435-D8BF-4F5D-923A-5A252B4D734D}" type="presParOf" srcId="{A55F23F5-78F4-4FAA-B525-D9847AE144BC}" destId="{47864AC6-4776-42B2-A046-C9CB31AD6E98}" srcOrd="3" destOrd="0" presId="urn:microsoft.com/office/officeart/2005/8/layout/hierarchy3#1"/>
    <dgm:cxn modelId="{7BECF4D5-5920-4C35-A00B-0795E2C18FAB}" type="presParOf" srcId="{A55F23F5-78F4-4FAA-B525-D9847AE144BC}" destId="{28C928B7-0CDD-43D0-BB4A-EB03200AC361}" srcOrd="4" destOrd="0" presId="urn:microsoft.com/office/officeart/2005/8/layout/hierarchy3#1"/>
    <dgm:cxn modelId="{01950102-5F67-49EA-84B1-8BA4218B6833}" type="presParOf" srcId="{A55F23F5-78F4-4FAA-B525-D9847AE144BC}" destId="{712A4D0F-9C29-4307-9ACD-341DA47942FC}" srcOrd="5" destOrd="0" presId="urn:microsoft.com/office/officeart/2005/8/layout/hierarchy3#1"/>
    <dgm:cxn modelId="{7DFB24DC-E35D-455B-B5BA-31C9F9578FB2}" type="presParOf" srcId="{A55F23F5-78F4-4FAA-B525-D9847AE144BC}" destId="{E088B5C6-1D34-461A-B4B7-66E161396108}" srcOrd="6" destOrd="0" presId="urn:microsoft.com/office/officeart/2005/8/layout/hierarchy3#1"/>
    <dgm:cxn modelId="{FC9F0F36-0F9C-4F1C-8029-0663F8700CC0}" type="presParOf" srcId="{A55F23F5-78F4-4FAA-B525-D9847AE144BC}" destId="{0C126474-A995-4B36-AC5F-5F43634641A8}" srcOrd="7" destOrd="0" presId="urn:microsoft.com/office/officeart/2005/8/layout/hierarchy3#1"/>
    <dgm:cxn modelId="{DF632D76-EF29-4525-AEFF-DB44E4AE21EE}" type="presParOf" srcId="{A55F23F5-78F4-4FAA-B525-D9847AE144BC}" destId="{6D51F876-38A6-412E-8CB9-E4AAB8543280}" srcOrd="8" destOrd="0" presId="urn:microsoft.com/office/officeart/2005/8/layout/hierarchy3#1"/>
    <dgm:cxn modelId="{CD48EA12-FCA6-4046-86D3-1C05371964AD}" type="presParOf" srcId="{A55F23F5-78F4-4FAA-B525-D9847AE144BC}" destId="{56836304-BBDA-47CC-B6D6-F12D1C3AFB53}" srcOrd="9" destOrd="0" presId="urn:microsoft.com/office/officeart/2005/8/layout/hierarchy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E84CB-D0FF-4888-B001-34DDE64A1348}">
      <dsp:nvSpPr>
        <dsp:cNvPr id="0" name=""/>
        <dsp:cNvSpPr/>
      </dsp:nvSpPr>
      <dsp:spPr>
        <a:xfrm>
          <a:off x="1858686" y="0"/>
          <a:ext cx="2012956" cy="58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/>
            <a:t>Technical </a:t>
          </a:r>
          <a:r>
            <a:rPr lang="tr-TR" sz="1800" b="1" kern="1200" dirty="0" err="1"/>
            <a:t>Departments</a:t>
          </a:r>
          <a:endParaRPr lang="tr-TR" sz="1800" b="1" kern="1200" dirty="0"/>
        </a:p>
      </dsp:txBody>
      <dsp:txXfrm>
        <a:off x="1858686" y="0"/>
        <a:ext cx="2012956" cy="585675"/>
      </dsp:txXfrm>
    </dsp:sp>
    <dsp:sp modelId="{C15D092F-03AC-4816-AB51-4F5FC0A162A1}">
      <dsp:nvSpPr>
        <dsp:cNvPr id="0" name=""/>
        <dsp:cNvSpPr/>
      </dsp:nvSpPr>
      <dsp:spPr>
        <a:xfrm>
          <a:off x="2059981" y="585675"/>
          <a:ext cx="254622" cy="455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43"/>
              </a:lnTo>
              <a:lnTo>
                <a:pt x="254622" y="4558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435A2-8C9E-40F7-A761-371870AB30E7}">
      <dsp:nvSpPr>
        <dsp:cNvPr id="0" name=""/>
        <dsp:cNvSpPr/>
      </dsp:nvSpPr>
      <dsp:spPr>
        <a:xfrm>
          <a:off x="2314604" y="748681"/>
          <a:ext cx="1653995" cy="585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/>
            <a:t>Information Technologies</a:t>
          </a:r>
        </a:p>
      </dsp:txBody>
      <dsp:txXfrm>
        <a:off x="2314604" y="748681"/>
        <a:ext cx="1653995" cy="585675"/>
      </dsp:txXfrm>
    </dsp:sp>
    <dsp:sp modelId="{7AFCE5FD-6EB8-44D7-B62F-79BB391C9AB5}">
      <dsp:nvSpPr>
        <dsp:cNvPr id="0" name=""/>
        <dsp:cNvSpPr/>
      </dsp:nvSpPr>
      <dsp:spPr>
        <a:xfrm>
          <a:off x="2059981" y="585675"/>
          <a:ext cx="236743" cy="1293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450"/>
              </a:lnTo>
              <a:lnTo>
                <a:pt x="236743" y="12934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99FED-412F-43E3-AE30-B6AACA389648}">
      <dsp:nvSpPr>
        <dsp:cNvPr id="0" name=""/>
        <dsp:cNvSpPr/>
      </dsp:nvSpPr>
      <dsp:spPr>
        <a:xfrm>
          <a:off x="2296725" y="1464441"/>
          <a:ext cx="1657190" cy="829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/>
            <a:t>Electric</a:t>
          </a:r>
          <a:r>
            <a:rPr lang="tr-TR" sz="1400" b="1" kern="1200" dirty="0"/>
            <a:t> </a:t>
          </a:r>
          <a:r>
            <a:rPr lang="tr-TR" sz="1400" b="1" kern="1200" dirty="0" err="1"/>
            <a:t>and</a:t>
          </a:r>
          <a:r>
            <a:rPr lang="tr-TR" sz="1400" b="1" kern="1200" dirty="0"/>
            <a:t> </a:t>
          </a:r>
          <a:r>
            <a:rPr lang="tr-TR" sz="1400" b="1" kern="1200" dirty="0" err="1"/>
            <a:t>Electronics</a:t>
          </a:r>
          <a:endParaRPr lang="tr-TR" sz="1400" b="1" kern="1200" dirty="0"/>
        </a:p>
      </dsp:txBody>
      <dsp:txXfrm>
        <a:off x="2296725" y="1464441"/>
        <a:ext cx="1657190" cy="829369"/>
      </dsp:txXfrm>
    </dsp:sp>
    <dsp:sp modelId="{54282831-9936-4D68-8BFD-246BFD7803DC}">
      <dsp:nvSpPr>
        <dsp:cNvPr id="0" name=""/>
        <dsp:cNvSpPr/>
      </dsp:nvSpPr>
      <dsp:spPr>
        <a:xfrm>
          <a:off x="2059981" y="585675"/>
          <a:ext cx="213109" cy="2209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840"/>
              </a:lnTo>
              <a:lnTo>
                <a:pt x="213109" y="2209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70C0C-63CE-48B5-ABAE-7945BB3D710D}">
      <dsp:nvSpPr>
        <dsp:cNvPr id="0" name=""/>
        <dsp:cNvSpPr/>
      </dsp:nvSpPr>
      <dsp:spPr>
        <a:xfrm>
          <a:off x="2273091" y="2434320"/>
          <a:ext cx="1669719" cy="722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ysClr val="windowText" lastClr="000000"/>
              </a:solidFill>
            </a:rPr>
            <a:t>Motor </a:t>
          </a:r>
          <a:r>
            <a:rPr lang="tr-TR" sz="1400" b="1" kern="1200" dirty="0" err="1">
              <a:solidFill>
                <a:sysClr val="windowText" lastClr="000000"/>
              </a:solidFill>
            </a:rPr>
            <a:t>Vehicles</a:t>
          </a:r>
          <a:r>
            <a:rPr lang="tr-TR" sz="1400" b="1" kern="1200" dirty="0">
              <a:solidFill>
                <a:sysClr val="windowText" lastClr="000000"/>
              </a:solidFill>
            </a:rPr>
            <a:t> </a:t>
          </a:r>
          <a:endParaRPr lang="tr-TR" sz="1200" i="1" kern="1200" dirty="0">
            <a:solidFill>
              <a:srgbClr val="FF0000"/>
            </a:solidFill>
          </a:endParaRPr>
        </a:p>
      </dsp:txBody>
      <dsp:txXfrm>
        <a:off x="2273091" y="2434320"/>
        <a:ext cx="1669719" cy="722390"/>
      </dsp:txXfrm>
    </dsp:sp>
    <dsp:sp modelId="{C75A8166-A7F5-4A77-ACBE-631305AEBDE1}">
      <dsp:nvSpPr>
        <dsp:cNvPr id="0" name=""/>
        <dsp:cNvSpPr/>
      </dsp:nvSpPr>
      <dsp:spPr>
        <a:xfrm>
          <a:off x="4211744" y="0"/>
          <a:ext cx="2080531" cy="585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err="1"/>
            <a:t>Vocational</a:t>
          </a:r>
          <a:r>
            <a:rPr lang="tr-TR" sz="1600" b="1" kern="1200" dirty="0"/>
            <a:t> </a:t>
          </a:r>
          <a:r>
            <a:rPr lang="tr-TR" sz="1600" b="1" kern="1200" dirty="0" err="1"/>
            <a:t>Departments</a:t>
          </a:r>
          <a:endParaRPr lang="tr-TR" sz="1600" b="1" kern="1200" dirty="0"/>
        </a:p>
      </dsp:txBody>
      <dsp:txXfrm>
        <a:off x="4211744" y="0"/>
        <a:ext cx="2080531" cy="585675"/>
      </dsp:txXfrm>
    </dsp:sp>
    <dsp:sp modelId="{FFA6A8D6-355B-487E-A981-2D0A339B6F6C}">
      <dsp:nvSpPr>
        <dsp:cNvPr id="0" name=""/>
        <dsp:cNvSpPr/>
      </dsp:nvSpPr>
      <dsp:spPr>
        <a:xfrm>
          <a:off x="4419797" y="585675"/>
          <a:ext cx="202149" cy="439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9508"/>
              </a:lnTo>
              <a:lnTo>
                <a:pt x="202149" y="439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9E3A4-10DC-434C-A650-F98120C012C0}">
      <dsp:nvSpPr>
        <dsp:cNvPr id="0" name=""/>
        <dsp:cNvSpPr/>
      </dsp:nvSpPr>
      <dsp:spPr>
        <a:xfrm>
          <a:off x="4621947" y="732346"/>
          <a:ext cx="1633604" cy="585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/>
            <a:t>Information Technologies</a:t>
          </a:r>
        </a:p>
      </dsp:txBody>
      <dsp:txXfrm>
        <a:off x="4621947" y="732346"/>
        <a:ext cx="1633604" cy="585675"/>
      </dsp:txXfrm>
    </dsp:sp>
    <dsp:sp modelId="{CEBB8722-2EFE-4FB3-9DDC-6C4511DA7D05}">
      <dsp:nvSpPr>
        <dsp:cNvPr id="0" name=""/>
        <dsp:cNvSpPr/>
      </dsp:nvSpPr>
      <dsp:spPr>
        <a:xfrm>
          <a:off x="4419797" y="585675"/>
          <a:ext cx="202149" cy="1311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258"/>
              </a:lnTo>
              <a:lnTo>
                <a:pt x="202149" y="1311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64AC6-4776-42B2-A046-C9CB31AD6E98}">
      <dsp:nvSpPr>
        <dsp:cNvPr id="0" name=""/>
        <dsp:cNvSpPr/>
      </dsp:nvSpPr>
      <dsp:spPr>
        <a:xfrm>
          <a:off x="4621947" y="1464441"/>
          <a:ext cx="1645421" cy="864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/>
            <a:t>Electric and Electronics</a:t>
          </a:r>
          <a:endParaRPr lang="tr-TR" sz="1200" i="1" kern="1200" dirty="0">
            <a:solidFill>
              <a:srgbClr val="FF0000"/>
            </a:solidFill>
          </a:endParaRPr>
        </a:p>
      </dsp:txBody>
      <dsp:txXfrm>
        <a:off x="4621947" y="1464441"/>
        <a:ext cx="1645421" cy="864984"/>
      </dsp:txXfrm>
    </dsp:sp>
    <dsp:sp modelId="{28C928B7-0CDD-43D0-BB4A-EB03200AC361}">
      <dsp:nvSpPr>
        <dsp:cNvPr id="0" name=""/>
        <dsp:cNvSpPr/>
      </dsp:nvSpPr>
      <dsp:spPr>
        <a:xfrm>
          <a:off x="4419797" y="585675"/>
          <a:ext cx="202149" cy="218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3007"/>
              </a:lnTo>
              <a:lnTo>
                <a:pt x="202149" y="2183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A4D0F-9C29-4307-9ACD-341DA47942FC}">
      <dsp:nvSpPr>
        <dsp:cNvPr id="0" name=""/>
        <dsp:cNvSpPr/>
      </dsp:nvSpPr>
      <dsp:spPr>
        <a:xfrm>
          <a:off x="4621947" y="2475845"/>
          <a:ext cx="1673383" cy="585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>
              <a:solidFill>
                <a:sysClr val="windowText" lastClr="000000"/>
              </a:solidFill>
            </a:rPr>
            <a:t>Motor Vehicles </a:t>
          </a:r>
          <a:endParaRPr lang="tr-TR" sz="1200" i="1" kern="1200" dirty="0">
            <a:solidFill>
              <a:srgbClr val="FF0000"/>
            </a:solidFill>
          </a:endParaRPr>
        </a:p>
      </dsp:txBody>
      <dsp:txXfrm>
        <a:off x="4621947" y="2475845"/>
        <a:ext cx="1673383" cy="585675"/>
      </dsp:txXfrm>
    </dsp:sp>
    <dsp:sp modelId="{E088B5C6-1D34-461A-B4B7-66E161396108}">
      <dsp:nvSpPr>
        <dsp:cNvPr id="0" name=""/>
        <dsp:cNvSpPr/>
      </dsp:nvSpPr>
      <dsp:spPr>
        <a:xfrm>
          <a:off x="4419797" y="585675"/>
          <a:ext cx="202149" cy="2915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5102"/>
              </a:lnTo>
              <a:lnTo>
                <a:pt x="202149" y="29151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6474-A995-4B36-AC5F-5F43634641A8}">
      <dsp:nvSpPr>
        <dsp:cNvPr id="0" name=""/>
        <dsp:cNvSpPr/>
      </dsp:nvSpPr>
      <dsp:spPr>
        <a:xfrm>
          <a:off x="4621947" y="3207940"/>
          <a:ext cx="1707193" cy="585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/>
            <a:t>Installation Technologies</a:t>
          </a:r>
          <a:endParaRPr lang="tr-TR" sz="1200" i="1" kern="1200" dirty="0">
            <a:solidFill>
              <a:srgbClr val="FF0000"/>
            </a:solidFill>
          </a:endParaRPr>
        </a:p>
      </dsp:txBody>
      <dsp:txXfrm>
        <a:off x="4621947" y="3207940"/>
        <a:ext cx="1707193" cy="585675"/>
      </dsp:txXfrm>
    </dsp:sp>
    <dsp:sp modelId="{6D51F876-38A6-412E-8CB9-E4AAB8543280}">
      <dsp:nvSpPr>
        <dsp:cNvPr id="0" name=""/>
        <dsp:cNvSpPr/>
      </dsp:nvSpPr>
      <dsp:spPr>
        <a:xfrm>
          <a:off x="4419797" y="585675"/>
          <a:ext cx="202149" cy="3642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2306"/>
              </a:lnTo>
              <a:lnTo>
                <a:pt x="202149" y="3642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36304-BBDA-47CC-B6D6-F12D1C3AFB53}">
      <dsp:nvSpPr>
        <dsp:cNvPr id="0" name=""/>
        <dsp:cNvSpPr/>
      </dsp:nvSpPr>
      <dsp:spPr>
        <a:xfrm>
          <a:off x="4621947" y="3935144"/>
          <a:ext cx="1707605" cy="585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/>
            <a:t>Transport Services</a:t>
          </a:r>
          <a:endParaRPr lang="tr-TR" sz="1200" i="1" kern="1200" dirty="0">
            <a:solidFill>
              <a:srgbClr val="FF0000"/>
            </a:solidFill>
          </a:endParaRPr>
        </a:p>
      </dsp:txBody>
      <dsp:txXfrm>
        <a:off x="4621947" y="3935144"/>
        <a:ext cx="1707605" cy="58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#1">
  <dgm:title val=""/>
  <dgm:desc val=""/>
  <dgm:catLst>
    <dgm:cat type="hierarchy" pri="7000"/>
    <dgm:cat type="list" pri="23000"/>
    <dgm:cat type="relationship" pri="102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0CF7-6733-453E-ACF9-BDE20468D67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F44B4-DF16-4AF9-81D6-1CE1E42E55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2547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BD797C-1EE8-4A11-B003-02BC7616F1BC}" type="slidenum">
              <a:rPr lang="tr-TR" altLang="tr-TR" smtClean="0"/>
              <a:pPr eaLnBrk="1" hangingPunct="1"/>
              <a:t>16</a:t>
            </a:fld>
            <a:endParaRPr lang="tr-TR" altLang="tr-T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="" xmlns:p14="http://schemas.microsoft.com/office/powerpoint/2010/main" val="21291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6264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875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7771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966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7796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4170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4375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222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3111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16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08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5682-C2E4-4973-9CDE-C9D334768E3D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1BF4F-47F7-46A7-A73B-4B11ECA5F4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214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0" Type="http://schemas.openxmlformats.org/officeDocument/2006/relationships/image" Target="../media/image11.wmf"/><Relationship Id="rId4" Type="http://schemas.openxmlformats.org/officeDocument/2006/relationships/image" Target="../media/image4.gif"/><Relationship Id="rId9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9252" y="2637792"/>
            <a:ext cx="6984776" cy="2592288"/>
          </a:xfrm>
        </p:spPr>
        <p:txBody>
          <a:bodyPr/>
          <a:lstStyle/>
          <a:p>
            <a:r>
              <a:rPr lang="tr-TR" dirty="0"/>
              <a:t>TURKISH EDUCATIONAL SYSTEM</a:t>
            </a:r>
            <a:br>
              <a:rPr lang="tr-TR" dirty="0"/>
            </a:br>
            <a:endParaRPr lang="tr-TR" dirty="0"/>
          </a:p>
        </p:txBody>
      </p:sp>
      <p:pic>
        <p:nvPicPr>
          <p:cNvPr id="7" name="Picture 4"/>
          <p:cNvPicPr/>
          <p:nvPr/>
        </p:nvPicPr>
        <p:blipFill>
          <a:blip r:embed="rId2" cstate="print"/>
          <a:stretch/>
        </p:blipFill>
        <p:spPr>
          <a:xfrm>
            <a:off x="7000920" y="214200"/>
            <a:ext cx="1866600" cy="876960"/>
          </a:xfrm>
          <a:prstGeom prst="rect">
            <a:avLst/>
          </a:prstGeom>
          <a:ln>
            <a:noFill/>
          </a:ln>
        </p:spPr>
      </p:pic>
      <p:pic>
        <p:nvPicPr>
          <p:cNvPr id="8" name="Picture 6"/>
          <p:cNvPicPr/>
          <p:nvPr/>
        </p:nvPicPr>
        <p:blipFill>
          <a:blip r:embed="rId3" cstate="print"/>
          <a:stretch/>
        </p:blipFill>
        <p:spPr>
          <a:xfrm>
            <a:off x="785880" y="357120"/>
            <a:ext cx="637920" cy="781920"/>
          </a:xfrm>
          <a:prstGeom prst="rect">
            <a:avLst/>
          </a:prstGeom>
          <a:ln>
            <a:noFill/>
          </a:ln>
        </p:spPr>
      </p:pic>
      <p:pic>
        <p:nvPicPr>
          <p:cNvPr id="9" name="Picture 2"/>
          <p:cNvPicPr/>
          <p:nvPr/>
        </p:nvPicPr>
        <p:blipFill>
          <a:blip r:embed="rId4" cstate="print"/>
          <a:stretch/>
        </p:blipFill>
        <p:spPr>
          <a:xfrm>
            <a:off x="2627784" y="1091160"/>
            <a:ext cx="3571560" cy="1126440"/>
          </a:xfrm>
          <a:prstGeom prst="rect">
            <a:avLst/>
          </a:prstGeom>
          <a:ln>
            <a:noFill/>
          </a:ln>
        </p:spPr>
      </p:pic>
      <p:sp>
        <p:nvSpPr>
          <p:cNvPr id="10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109385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Non-formal 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tr-TR" sz="2400" dirty="0"/>
              <a:t>It involves all educational and training activities organized for the individuals that have never participated in formal education system or left school in one of the levels of this system.</a:t>
            </a:r>
          </a:p>
          <a:p>
            <a:endParaRPr lang="tr-TR" sz="24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4668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en-US" sz="3200" dirty="0"/>
              <a:t>Non-formal Education</a:t>
            </a:r>
            <a:r>
              <a:rPr lang="tr-TR" sz="3200" dirty="0"/>
              <a:t> (Yaygın </a:t>
            </a:r>
            <a:r>
              <a:rPr lang="tr-TR" sz="3200" dirty="0" err="1"/>
              <a:t>Eğt</a:t>
            </a:r>
            <a:r>
              <a:rPr lang="tr-TR" sz="3200" dirty="0"/>
              <a:t>.)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our country Non-formal education is realized by;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Public Training</a:t>
            </a:r>
            <a:r>
              <a:rPr lang="tr-TR" sz="2400" i="1" dirty="0"/>
              <a:t> (Halk </a:t>
            </a:r>
            <a:r>
              <a:rPr lang="tr-TR" sz="2400" i="1" dirty="0" err="1"/>
              <a:t>Eğt</a:t>
            </a:r>
            <a:r>
              <a:rPr lang="tr-TR" sz="2400" i="1" dirty="0"/>
              <a:t>.)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Apprenticeship Education</a:t>
            </a:r>
            <a:r>
              <a:rPr lang="tr-TR" sz="2400" i="1" dirty="0"/>
              <a:t>  (Çıraklık </a:t>
            </a:r>
            <a:r>
              <a:rPr lang="tr-TR" sz="2400" i="1" dirty="0" err="1"/>
              <a:t>Eğt</a:t>
            </a:r>
            <a:r>
              <a:rPr lang="tr-TR" sz="2400" i="1" dirty="0"/>
              <a:t>.)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Distance Education</a:t>
            </a:r>
            <a:r>
              <a:rPr lang="tr-TR" sz="2400" i="1" dirty="0"/>
              <a:t>   (Uzaktan </a:t>
            </a:r>
            <a:r>
              <a:rPr lang="tr-TR" sz="2400" i="1" dirty="0" err="1"/>
              <a:t>Eğt</a:t>
            </a:r>
            <a:r>
              <a:rPr lang="tr-TR" sz="2400" i="1" dirty="0"/>
              <a:t>.)</a:t>
            </a:r>
            <a:endParaRPr lang="en-US" sz="2400" i="1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3330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en-US" sz="3200" dirty="0"/>
              <a:t>Non-formal Education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Private education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Private courses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Private classes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Private motor vehicle driving courses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Private student training </a:t>
            </a:r>
            <a:r>
              <a:rPr lang="en-US" sz="2000" dirty="0" err="1"/>
              <a:t>centres</a:t>
            </a:r>
            <a:r>
              <a:rPr lang="en-US" sz="2000" dirty="0"/>
              <a:t>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Professional </a:t>
            </a:r>
            <a:r>
              <a:rPr lang="tr-TR" sz="2000" dirty="0" err="1"/>
              <a:t>education</a:t>
            </a:r>
            <a:r>
              <a:rPr lang="tr-TR" sz="2000" dirty="0"/>
              <a:t> </a:t>
            </a:r>
            <a:r>
              <a:rPr lang="tr-TR" sz="2000" dirty="0" err="1"/>
              <a:t>centres</a:t>
            </a:r>
            <a:r>
              <a:rPr lang="tr-TR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V</a:t>
            </a:r>
            <a:r>
              <a:rPr lang="en-US" sz="2000" dirty="0" err="1"/>
              <a:t>ocational</a:t>
            </a:r>
            <a:r>
              <a:rPr lang="en-US" sz="2000" dirty="0"/>
              <a:t> courses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/>
              <a:t>Distance</a:t>
            </a:r>
            <a:r>
              <a:rPr lang="tr-TR" sz="2000" dirty="0"/>
              <a:t> </a:t>
            </a:r>
            <a:r>
              <a:rPr lang="en-US" sz="2000" dirty="0"/>
              <a:t>Education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 primary schools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 high schools</a:t>
            </a:r>
            <a:endParaRPr lang="tr-TR" sz="20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3330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85025" y="2060848"/>
            <a:ext cx="567306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r-TR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Turkish</a:t>
            </a:r>
            <a:r>
              <a:rPr lang="tr-TR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r>
              <a:rPr lang="tr-TR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Educational</a:t>
            </a:r>
            <a:r>
              <a:rPr lang="tr-TR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r>
              <a:rPr lang="tr-TR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System</a:t>
            </a:r>
            <a:endParaRPr lang="tr-TR" sz="40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4"/>
          <p:cNvPicPr/>
          <p:nvPr/>
        </p:nvPicPr>
        <p:blipFill>
          <a:blip r:embed="rId2" cstate="print"/>
          <a:stretch/>
        </p:blipFill>
        <p:spPr>
          <a:xfrm>
            <a:off x="438032" y="293868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3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46220"/>
            <a:ext cx="4724400" cy="6210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154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440" y="2420888"/>
            <a:ext cx="7772400" cy="2592288"/>
          </a:xfrm>
        </p:spPr>
        <p:txBody>
          <a:bodyPr>
            <a:normAutofit/>
          </a:bodyPr>
          <a:lstStyle/>
          <a:p>
            <a:r>
              <a:rPr lang="tr-TR" dirty="0"/>
              <a:t>VOCATIONAL EDUCATION SYSTEM IN TURKEY</a:t>
            </a:r>
          </a:p>
        </p:txBody>
      </p:sp>
      <p:pic>
        <p:nvPicPr>
          <p:cNvPr id="7" name="Picture 4"/>
          <p:cNvPicPr/>
          <p:nvPr/>
        </p:nvPicPr>
        <p:blipFill>
          <a:blip r:embed="rId2" cstate="print"/>
          <a:stretch/>
        </p:blipFill>
        <p:spPr>
          <a:xfrm>
            <a:off x="7000920" y="214200"/>
            <a:ext cx="1866600" cy="876960"/>
          </a:xfrm>
          <a:prstGeom prst="rect">
            <a:avLst/>
          </a:prstGeom>
          <a:ln>
            <a:noFill/>
          </a:ln>
        </p:spPr>
      </p:pic>
      <p:pic>
        <p:nvPicPr>
          <p:cNvPr id="8" name="Picture 6"/>
          <p:cNvPicPr/>
          <p:nvPr/>
        </p:nvPicPr>
        <p:blipFill>
          <a:blip r:embed="rId3" cstate="print"/>
          <a:stretch/>
        </p:blipFill>
        <p:spPr>
          <a:xfrm>
            <a:off x="785880" y="357120"/>
            <a:ext cx="637920" cy="781920"/>
          </a:xfrm>
          <a:prstGeom prst="rect">
            <a:avLst/>
          </a:prstGeom>
          <a:ln>
            <a:noFill/>
          </a:ln>
        </p:spPr>
      </p:pic>
      <p:pic>
        <p:nvPicPr>
          <p:cNvPr id="9" name="Picture 2"/>
          <p:cNvPicPr/>
          <p:nvPr/>
        </p:nvPicPr>
        <p:blipFill>
          <a:blip r:embed="rId4" cstate="print"/>
          <a:stretch/>
        </p:blipFill>
        <p:spPr>
          <a:xfrm>
            <a:off x="2426580" y="1091160"/>
            <a:ext cx="3571560" cy="1126440"/>
          </a:xfrm>
          <a:prstGeom prst="rect">
            <a:avLst/>
          </a:prstGeom>
          <a:ln>
            <a:noFill/>
          </a:ln>
        </p:spPr>
      </p:pic>
      <p:sp>
        <p:nvSpPr>
          <p:cNvPr id="10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6044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 err="1">
                <a:solidFill>
                  <a:srgbClr val="00B0F0"/>
                </a:solidFill>
              </a:rPr>
              <a:t>Vocational</a:t>
            </a:r>
            <a:r>
              <a:rPr lang="en-US" sz="3200" dirty="0">
                <a:solidFill>
                  <a:srgbClr val="00B0F0"/>
                </a:solidFill>
              </a:rPr>
              <a:t> 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26412" y="2284294"/>
            <a:ext cx="807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Vocational Schools For İndustry</a:t>
            </a:r>
            <a:r>
              <a:rPr lang="tr-TR" sz="2000" i="1" dirty="0"/>
              <a:t>: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/>
              <a:t>T</a:t>
            </a:r>
            <a:r>
              <a:rPr lang="en-US" sz="2000" dirty="0" err="1"/>
              <a:t>echnical</a:t>
            </a:r>
            <a:r>
              <a:rPr lang="en-US" sz="2000" dirty="0"/>
              <a:t> Schools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Vocational Schools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Vocational Schools For Girls </a:t>
            </a:r>
            <a:endParaRPr lang="tr-T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Technical Schools For Girls</a:t>
            </a:r>
            <a:endParaRPr lang="tr-TR" sz="2000" dirty="0"/>
          </a:p>
          <a:p>
            <a:r>
              <a:rPr lang="en-US" sz="2000" i="1" dirty="0"/>
              <a:t>Vocational High School Of Tourism </a:t>
            </a:r>
            <a:endParaRPr lang="tr-TR" sz="2000" i="1" dirty="0"/>
          </a:p>
          <a:p>
            <a:r>
              <a:rPr lang="tr-TR" sz="2000" i="1" dirty="0" err="1"/>
              <a:t>Vocational</a:t>
            </a:r>
            <a:r>
              <a:rPr lang="tr-TR" sz="2000" i="1" dirty="0"/>
              <a:t> High School Of </a:t>
            </a:r>
            <a:r>
              <a:rPr lang="tr-TR" sz="2000" i="1" dirty="0" err="1"/>
              <a:t>Health</a:t>
            </a:r>
            <a:r>
              <a:rPr lang="tr-TR" sz="2000" i="1" dirty="0"/>
              <a:t> (Sağlık)</a:t>
            </a:r>
          </a:p>
          <a:p>
            <a:r>
              <a:rPr lang="tr-TR" sz="2000" i="1" dirty="0" err="1"/>
              <a:t>Vocational</a:t>
            </a:r>
            <a:r>
              <a:rPr lang="tr-TR" sz="2000" i="1" dirty="0"/>
              <a:t> High School Of Commerce (Ticaret)</a:t>
            </a:r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38203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43138"/>
            <a:ext cx="8229600" cy="43862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algn="ctr" eaLnBrk="1" hangingPunct="1">
              <a:buFont typeface="Wingdings 3" pitchFamily="18" charset="2"/>
              <a:buNone/>
            </a:pPr>
            <a:r>
              <a:rPr lang="tr-TR" altLang="tr-TR" sz="2800" dirty="0">
                <a:solidFill>
                  <a:srgbClr val="000066"/>
                </a:solidFill>
                <a:latin typeface="Arial Unicode MS" pitchFamily="34" charset="-128"/>
              </a:rPr>
              <a:t> </a:t>
            </a:r>
            <a:endParaRPr lang="en-US" altLang="tr-TR" sz="1600" dirty="0"/>
          </a:p>
        </p:txBody>
      </p:sp>
      <p:sp>
        <p:nvSpPr>
          <p:cNvPr id="48132" name="Document"/>
          <p:cNvSpPr>
            <a:spLocks noEditPoints="1" noChangeArrowheads="1"/>
          </p:cNvSpPr>
          <p:nvPr/>
        </p:nvSpPr>
        <p:spPr bwMode="auto">
          <a:xfrm>
            <a:off x="2313133" y="3424815"/>
            <a:ext cx="936380" cy="8778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srgbClr val="000000"/>
                </a:solidFill>
              </a:rPr>
              <a:t>9 </a:t>
            </a:r>
            <a:r>
              <a:rPr lang="tr-TR" b="1" baseline="30000" dirty="0" err="1">
                <a:solidFill>
                  <a:srgbClr val="000000"/>
                </a:solidFill>
              </a:rPr>
              <a:t>th</a:t>
            </a:r>
            <a:r>
              <a:rPr lang="tr-TR" b="1" baseline="30000" dirty="0">
                <a:solidFill>
                  <a:srgbClr val="000000"/>
                </a:solidFill>
              </a:rPr>
              <a:t> </a:t>
            </a:r>
            <a:r>
              <a:rPr lang="tr-TR" sz="1600" b="1" dirty="0">
                <a:solidFill>
                  <a:srgbClr val="000000"/>
                </a:solidFill>
              </a:rPr>
              <a:t>GRADE</a:t>
            </a:r>
          </a:p>
          <a:p>
            <a:pPr algn="ctr">
              <a:defRPr/>
            </a:pPr>
            <a:r>
              <a:rPr lang="tr-TR" sz="1600" b="1" baseline="30000" dirty="0">
                <a:solidFill>
                  <a:srgbClr val="000000"/>
                </a:solidFill>
              </a:rPr>
              <a:t>(General </a:t>
            </a:r>
            <a:r>
              <a:rPr lang="tr-TR" sz="1600" b="1" baseline="30000" dirty="0" err="1">
                <a:solidFill>
                  <a:srgbClr val="000000"/>
                </a:solidFill>
              </a:rPr>
              <a:t>Curriculum</a:t>
            </a:r>
            <a:r>
              <a:rPr lang="tr-TR" sz="1600" b="1" baseline="30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 flipV="1">
            <a:off x="994997" y="2968626"/>
            <a:ext cx="529003" cy="246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40965" name="Group 6"/>
          <p:cNvGrpSpPr>
            <a:grpSpLocks/>
          </p:cNvGrpSpPr>
          <p:nvPr/>
        </p:nvGrpSpPr>
        <p:grpSpPr bwMode="auto">
          <a:xfrm>
            <a:off x="3324959" y="3082707"/>
            <a:ext cx="1699373" cy="1699419"/>
            <a:chOff x="2058" y="1408"/>
            <a:chExt cx="1315" cy="1191"/>
          </a:xfrm>
        </p:grpSpPr>
        <p:sp>
          <p:nvSpPr>
            <p:cNvPr id="48135" name="Documents"/>
            <p:cNvSpPr>
              <a:spLocks noEditPoints="1" noChangeArrowheads="1"/>
            </p:cNvSpPr>
            <p:nvPr/>
          </p:nvSpPr>
          <p:spPr bwMode="auto">
            <a:xfrm>
              <a:off x="2236" y="1408"/>
              <a:ext cx="1137" cy="1191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tr-TR" sz="1600" b="1" dirty="0">
                  <a:solidFill>
                    <a:srgbClr val="000000"/>
                  </a:solidFill>
                </a:rPr>
                <a:t>10th GRADE</a:t>
              </a:r>
            </a:p>
            <a:p>
              <a:pPr algn="ctr">
                <a:defRPr/>
              </a:pPr>
              <a:r>
                <a:rPr lang="tr-TR" sz="1050" b="1" dirty="0">
                  <a:solidFill>
                    <a:srgbClr val="000000"/>
                  </a:solidFill>
                </a:rPr>
                <a:t>(General </a:t>
              </a:r>
              <a:r>
                <a:rPr lang="tr-TR" sz="1050" b="1" dirty="0" err="1">
                  <a:solidFill>
                    <a:srgbClr val="000000"/>
                  </a:solidFill>
                </a:rPr>
                <a:t>Curriculum</a:t>
              </a:r>
              <a:r>
                <a:rPr lang="tr-TR" sz="1050" b="1" dirty="0">
                  <a:solidFill>
                    <a:srgbClr val="000000"/>
                  </a:solidFill>
                </a:rPr>
                <a:t> + </a:t>
              </a:r>
              <a:r>
                <a:rPr lang="tr-TR" sz="1000" b="1" dirty="0" err="1">
                  <a:solidFill>
                    <a:srgbClr val="000000"/>
                  </a:solidFill>
                </a:rPr>
                <a:t>Internship</a:t>
              </a:r>
              <a:r>
                <a:rPr lang="tr-TR" sz="1000" b="1" dirty="0">
                  <a:solidFill>
                    <a:srgbClr val="000000"/>
                  </a:solidFill>
                </a:rPr>
                <a:t> </a:t>
              </a:r>
              <a:r>
                <a:rPr lang="tr-TR" sz="1050" b="1" dirty="0" err="1">
                  <a:solidFill>
                    <a:srgbClr val="000000"/>
                  </a:solidFill>
                </a:rPr>
                <a:t>for</a:t>
              </a:r>
              <a:r>
                <a:rPr lang="tr-TR" sz="1050" b="1" dirty="0">
                  <a:solidFill>
                    <a:srgbClr val="000000"/>
                  </a:solidFill>
                </a:rPr>
                <a:t> </a:t>
              </a:r>
              <a:r>
                <a:rPr lang="tr-TR" sz="1050" b="1" dirty="0" err="1">
                  <a:solidFill>
                    <a:srgbClr val="000000"/>
                  </a:solidFill>
                </a:rPr>
                <a:t>technical</a:t>
              </a:r>
              <a:r>
                <a:rPr lang="tr-TR" sz="1050" b="1" dirty="0">
                  <a:solidFill>
                    <a:srgbClr val="000000"/>
                  </a:solidFill>
                </a:rPr>
                <a:t> </a:t>
              </a:r>
              <a:r>
                <a:rPr lang="tr-TR" sz="1050" b="1" dirty="0" err="1">
                  <a:solidFill>
                    <a:srgbClr val="000000"/>
                  </a:solidFill>
                </a:rPr>
                <a:t>students</a:t>
              </a:r>
              <a:r>
                <a:rPr lang="tr-TR" sz="1050" b="1" dirty="0">
                  <a:solidFill>
                    <a:srgbClr val="000000"/>
                  </a:solidFill>
                </a:rPr>
                <a:t> at </a:t>
              </a:r>
              <a:r>
                <a:rPr lang="tr-TR" sz="1050" b="1" dirty="0" err="1">
                  <a:solidFill>
                    <a:srgbClr val="000000"/>
                  </a:solidFill>
                </a:rPr>
                <a:t>summer</a:t>
              </a:r>
              <a:r>
                <a:rPr lang="tr-TR" sz="1050" b="1" dirty="0">
                  <a:solidFill>
                    <a:srgbClr val="000000"/>
                  </a:solidFill>
                </a:rPr>
                <a:t>)</a:t>
              </a:r>
            </a:p>
            <a:p>
              <a:pPr algn="ctr">
                <a:defRPr/>
              </a:pPr>
              <a:endParaRPr lang="tr-TR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40993" name="Line 8"/>
            <p:cNvSpPr>
              <a:spLocks noChangeShapeType="1"/>
            </p:cNvSpPr>
            <p:nvPr/>
          </p:nvSpPr>
          <p:spPr bwMode="auto">
            <a:xfrm>
              <a:off x="2058" y="1910"/>
              <a:ext cx="23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0966" name="Group 9"/>
          <p:cNvGrpSpPr>
            <a:grpSpLocks/>
          </p:cNvGrpSpPr>
          <p:nvPr/>
        </p:nvGrpSpPr>
        <p:grpSpPr bwMode="auto">
          <a:xfrm>
            <a:off x="4821116" y="3038251"/>
            <a:ext cx="1855650" cy="1626433"/>
            <a:chOff x="3328" y="1387"/>
            <a:chExt cx="1061" cy="1102"/>
          </a:xfrm>
        </p:grpSpPr>
        <p:sp>
          <p:nvSpPr>
            <p:cNvPr id="48138" name="Documents"/>
            <p:cNvSpPr>
              <a:spLocks noEditPoints="1" noChangeArrowheads="1"/>
            </p:cNvSpPr>
            <p:nvPr/>
          </p:nvSpPr>
          <p:spPr bwMode="auto">
            <a:xfrm>
              <a:off x="3572" y="1387"/>
              <a:ext cx="817" cy="1102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18000" rIns="18000"/>
            <a:lstStyle/>
            <a:p>
              <a:pPr algn="ctr">
                <a:defRPr/>
              </a:pPr>
              <a:r>
                <a:rPr lang="tr-TR" sz="1600" b="1" dirty="0">
                  <a:solidFill>
                    <a:srgbClr val="000000"/>
                  </a:solidFill>
                </a:rPr>
                <a:t>11 </a:t>
              </a:r>
              <a:r>
                <a:rPr lang="tr-TR" sz="1600" b="1" dirty="0" err="1">
                  <a:solidFill>
                    <a:srgbClr val="000000"/>
                  </a:solidFill>
                </a:rPr>
                <a:t>th</a:t>
              </a:r>
              <a:r>
                <a:rPr lang="tr-TR" sz="1600" b="1" dirty="0">
                  <a:solidFill>
                    <a:srgbClr val="000000"/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tr-TR" sz="1600" b="1" dirty="0">
                  <a:solidFill>
                    <a:srgbClr val="000000"/>
                  </a:solidFill>
                </a:rPr>
                <a:t>GRADE </a:t>
              </a:r>
            </a:p>
            <a:p>
              <a:pPr algn="ctr">
                <a:defRPr/>
              </a:pPr>
              <a:r>
                <a:rPr lang="tr-TR" sz="1100" b="1" dirty="0">
                  <a:solidFill>
                    <a:srgbClr val="000000"/>
                  </a:solidFill>
                </a:rPr>
                <a:t>(</a:t>
              </a:r>
              <a:r>
                <a:rPr lang="tr-TR" sz="1100" b="1" dirty="0" err="1">
                  <a:solidFill>
                    <a:srgbClr val="000000"/>
                  </a:solidFill>
                </a:rPr>
                <a:t>Internship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for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technical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students</a:t>
              </a:r>
              <a:r>
                <a:rPr lang="tr-TR" sz="1100" b="1" dirty="0">
                  <a:solidFill>
                    <a:srgbClr val="000000"/>
                  </a:solidFill>
                </a:rPr>
                <a:t> at </a:t>
              </a:r>
              <a:r>
                <a:rPr lang="tr-TR" sz="1100" b="1" dirty="0" err="1">
                  <a:solidFill>
                    <a:srgbClr val="000000"/>
                  </a:solidFill>
                </a:rPr>
                <a:t>summer</a:t>
              </a:r>
              <a:r>
                <a:rPr lang="tr-TR" sz="1100" b="1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0991" name="Line 11"/>
            <p:cNvSpPr>
              <a:spLocks noChangeShapeType="1"/>
            </p:cNvSpPr>
            <p:nvPr/>
          </p:nvSpPr>
          <p:spPr bwMode="auto">
            <a:xfrm>
              <a:off x="3328" y="1955"/>
              <a:ext cx="23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40967" name="Group 12"/>
          <p:cNvGrpSpPr>
            <a:grpSpLocks/>
          </p:cNvGrpSpPr>
          <p:nvPr/>
        </p:nvGrpSpPr>
        <p:grpSpPr bwMode="auto">
          <a:xfrm>
            <a:off x="6372959" y="3041962"/>
            <a:ext cx="1842218" cy="1643594"/>
            <a:chOff x="4417" y="1385"/>
            <a:chExt cx="1054" cy="1199"/>
          </a:xfrm>
        </p:grpSpPr>
        <p:sp>
          <p:nvSpPr>
            <p:cNvPr id="48141" name="Documents"/>
            <p:cNvSpPr>
              <a:spLocks noEditPoints="1" noChangeArrowheads="1"/>
            </p:cNvSpPr>
            <p:nvPr/>
          </p:nvSpPr>
          <p:spPr bwMode="auto">
            <a:xfrm>
              <a:off x="4656" y="1385"/>
              <a:ext cx="815" cy="1199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rIns="0"/>
            <a:lstStyle/>
            <a:p>
              <a:pPr algn="ctr">
                <a:defRPr/>
              </a:pPr>
              <a:r>
                <a:rPr lang="tr-TR" sz="1600" b="1" dirty="0">
                  <a:solidFill>
                    <a:srgbClr val="000000"/>
                  </a:solidFill>
                </a:rPr>
                <a:t>12th GRADE</a:t>
              </a:r>
            </a:p>
            <a:p>
              <a:pPr algn="ctr">
                <a:defRPr/>
              </a:pPr>
              <a:r>
                <a:rPr lang="tr-TR" sz="1100" b="1" dirty="0">
                  <a:solidFill>
                    <a:srgbClr val="000000"/>
                  </a:solidFill>
                </a:rPr>
                <a:t>(</a:t>
              </a:r>
              <a:r>
                <a:rPr lang="tr-TR" sz="1100" b="1" dirty="0" err="1">
                  <a:solidFill>
                    <a:srgbClr val="000000"/>
                  </a:solidFill>
                </a:rPr>
                <a:t>Internship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for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vocational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students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during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100" b="1" dirty="0" err="1">
                  <a:solidFill>
                    <a:srgbClr val="000000"/>
                  </a:solidFill>
                </a:rPr>
                <a:t>the</a:t>
              </a:r>
              <a:r>
                <a:rPr lang="tr-TR" sz="1100" b="1" dirty="0">
                  <a:solidFill>
                    <a:srgbClr val="000000"/>
                  </a:solidFill>
                </a:rPr>
                <a:t> </a:t>
              </a:r>
              <a:r>
                <a:rPr lang="tr-TR" sz="1000" b="1" dirty="0" err="1">
                  <a:solidFill>
                    <a:srgbClr val="000000"/>
                  </a:solidFill>
                </a:rPr>
                <a:t>year</a:t>
              </a:r>
              <a:r>
                <a:rPr lang="tr-TR" sz="1200" b="1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40989" name="Line 14"/>
            <p:cNvSpPr>
              <a:spLocks noChangeShapeType="1"/>
            </p:cNvSpPr>
            <p:nvPr/>
          </p:nvSpPr>
          <p:spPr bwMode="auto">
            <a:xfrm>
              <a:off x="4417" y="1967"/>
              <a:ext cx="23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0969" name="Line 18"/>
          <p:cNvSpPr>
            <a:spLocks noChangeShapeType="1"/>
          </p:cNvSpPr>
          <p:nvPr/>
        </p:nvSpPr>
        <p:spPr bwMode="auto">
          <a:xfrm>
            <a:off x="994997" y="3214689"/>
            <a:ext cx="586154" cy="185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70" name="Text Box 19"/>
          <p:cNvSpPr txBox="1">
            <a:spLocks noChangeArrowheads="1"/>
          </p:cNvSpPr>
          <p:nvPr/>
        </p:nvSpPr>
        <p:spPr bwMode="auto">
          <a:xfrm>
            <a:off x="246296" y="3573185"/>
            <a:ext cx="2021448" cy="738664"/>
          </a:xfrm>
          <a:prstGeom prst="rect">
            <a:avLst/>
          </a:prstGeom>
          <a:solidFill>
            <a:srgbClr val="F5E59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1400" b="1" dirty="0">
                <a:solidFill>
                  <a:srgbClr val="000000"/>
                </a:solidFill>
              </a:rPr>
              <a:t>TECHNICAL VOCATIONAL</a:t>
            </a:r>
          </a:p>
          <a:p>
            <a:pPr algn="ctr" eaLnBrk="1" hangingPunct="1"/>
            <a:r>
              <a:rPr lang="tr-TR" altLang="tr-TR" sz="1400" b="1" dirty="0">
                <a:solidFill>
                  <a:srgbClr val="000000"/>
                </a:solidFill>
              </a:rPr>
              <a:t>EDUCATION</a:t>
            </a:r>
          </a:p>
        </p:txBody>
      </p:sp>
      <p:sp>
        <p:nvSpPr>
          <p:cNvPr id="40971" name="Text Box 20"/>
          <p:cNvSpPr txBox="1">
            <a:spLocks noChangeArrowheads="1"/>
          </p:cNvSpPr>
          <p:nvPr/>
        </p:nvSpPr>
        <p:spPr bwMode="auto">
          <a:xfrm>
            <a:off x="1049609" y="2379664"/>
            <a:ext cx="1238929" cy="523220"/>
          </a:xfrm>
          <a:prstGeom prst="rect">
            <a:avLst/>
          </a:prstGeom>
          <a:solidFill>
            <a:srgbClr val="F5E59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1400" b="1">
                <a:solidFill>
                  <a:srgbClr val="000000"/>
                </a:solidFill>
              </a:rPr>
              <a:t>ACADEMIC</a:t>
            </a:r>
          </a:p>
          <a:p>
            <a:pPr algn="ctr" eaLnBrk="1" hangingPunct="1"/>
            <a:r>
              <a:rPr lang="tr-TR" altLang="tr-TR" sz="1400" b="1">
                <a:solidFill>
                  <a:srgbClr val="000000"/>
                </a:solidFill>
              </a:rPr>
              <a:t>EDUCATION</a:t>
            </a:r>
          </a:p>
        </p:txBody>
      </p:sp>
      <p:sp>
        <p:nvSpPr>
          <p:cNvPr id="40972" name="Text Box 21"/>
          <p:cNvSpPr txBox="1">
            <a:spLocks noChangeArrowheads="1"/>
          </p:cNvSpPr>
          <p:nvPr/>
        </p:nvSpPr>
        <p:spPr bwMode="auto">
          <a:xfrm>
            <a:off x="3477358" y="2249488"/>
            <a:ext cx="3867150" cy="584775"/>
          </a:xfrm>
          <a:prstGeom prst="rect">
            <a:avLst/>
          </a:prstGeom>
          <a:solidFill>
            <a:srgbClr val="BFCED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tr-TR" altLang="tr-TR" sz="1600" b="1" dirty="0">
                <a:solidFill>
                  <a:srgbClr val="000000"/>
                </a:solidFill>
              </a:rPr>
              <a:t>ACADEMIC EDUCATION IN GENERAL </a:t>
            </a:r>
          </a:p>
          <a:p>
            <a:pPr algn="ctr" eaLnBrk="1" hangingPunct="1"/>
            <a:r>
              <a:rPr lang="tr-TR" altLang="tr-TR" sz="1600" b="1" dirty="0">
                <a:solidFill>
                  <a:srgbClr val="000000"/>
                </a:solidFill>
              </a:rPr>
              <a:t>SECONDARY SCHOOLS</a:t>
            </a:r>
          </a:p>
        </p:txBody>
      </p:sp>
      <p:sp>
        <p:nvSpPr>
          <p:cNvPr id="40981" name="Line 30"/>
          <p:cNvSpPr>
            <a:spLocks noChangeShapeType="1"/>
          </p:cNvSpPr>
          <p:nvPr/>
        </p:nvSpPr>
        <p:spPr bwMode="auto">
          <a:xfrm>
            <a:off x="2558561" y="2897189"/>
            <a:ext cx="586154" cy="185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8159" name="Document"/>
          <p:cNvSpPr>
            <a:spLocks noEditPoints="1" noChangeArrowheads="1"/>
          </p:cNvSpPr>
          <p:nvPr/>
        </p:nvSpPr>
        <p:spPr bwMode="auto">
          <a:xfrm>
            <a:off x="2293327" y="2249489"/>
            <a:ext cx="937846" cy="87788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tr-TR" sz="1600" b="1" dirty="0">
                <a:solidFill>
                  <a:srgbClr val="000000"/>
                </a:solidFill>
              </a:rPr>
              <a:t>9 </a:t>
            </a:r>
            <a:r>
              <a:rPr lang="tr-TR" b="1" baseline="30000" dirty="0" err="1">
                <a:solidFill>
                  <a:srgbClr val="000000"/>
                </a:solidFill>
              </a:rPr>
              <a:t>th</a:t>
            </a:r>
            <a:r>
              <a:rPr lang="tr-TR" b="1" baseline="30000" dirty="0">
                <a:solidFill>
                  <a:srgbClr val="000000"/>
                </a:solidFill>
              </a:rPr>
              <a:t> </a:t>
            </a:r>
            <a:r>
              <a:rPr lang="tr-TR" sz="1600" b="1" dirty="0">
                <a:solidFill>
                  <a:srgbClr val="000000"/>
                </a:solidFill>
              </a:rPr>
              <a:t>GRADE</a:t>
            </a:r>
          </a:p>
          <a:p>
            <a:pPr algn="ctr">
              <a:defRPr/>
            </a:pPr>
            <a:r>
              <a:rPr lang="tr-TR" sz="1600" b="1" baseline="30000" dirty="0">
                <a:solidFill>
                  <a:srgbClr val="000000"/>
                </a:solidFill>
              </a:rPr>
              <a:t>(General </a:t>
            </a:r>
            <a:r>
              <a:rPr lang="tr-TR" sz="1600" b="1" baseline="30000" dirty="0" err="1">
                <a:solidFill>
                  <a:srgbClr val="000000"/>
                </a:solidFill>
              </a:rPr>
              <a:t>Curriculum</a:t>
            </a:r>
            <a:r>
              <a:rPr lang="tr-TR" sz="1600" b="1" baseline="30000" dirty="0">
                <a:solidFill>
                  <a:srgbClr val="000000"/>
                </a:solidFill>
              </a:rPr>
              <a:t>)</a:t>
            </a:r>
          </a:p>
          <a:p>
            <a:pPr algn="ctr">
              <a:defRPr/>
            </a:pPr>
            <a:endParaRPr lang="tr-TR" sz="1600" b="1" baseline="30000" dirty="0">
              <a:solidFill>
                <a:srgbClr val="000000"/>
              </a:solidFill>
            </a:endParaRPr>
          </a:p>
        </p:txBody>
      </p:sp>
      <p:sp>
        <p:nvSpPr>
          <p:cNvPr id="40985" name="32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983E18-55B4-4AB1-9739-38CE76579ED3}" type="slidenum">
              <a:rPr lang="tr-TR" altLang="tr-TR" smtClean="0"/>
              <a:pPr eaLnBrk="1" hangingPunct="1"/>
              <a:t>16</a:t>
            </a:fld>
            <a:endParaRPr lang="tr-TR" altLang="tr-TR"/>
          </a:p>
        </p:txBody>
      </p:sp>
      <p:sp>
        <p:nvSpPr>
          <p:cNvPr id="36" name="Başlık 1"/>
          <p:cNvSpPr txBox="1">
            <a:spLocks/>
          </p:cNvSpPr>
          <p:nvPr/>
        </p:nvSpPr>
        <p:spPr>
          <a:xfrm>
            <a:off x="702652" y="692696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err="1">
                <a:solidFill>
                  <a:srgbClr val="00B0F0"/>
                </a:solidFill>
              </a:rPr>
              <a:t>Secondary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Education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tr-TR" sz="3200" dirty="0" err="1">
                <a:solidFill>
                  <a:srgbClr val="00B0F0"/>
                </a:solidFill>
              </a:rPr>
              <a:t>Process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3191602" y="2608381"/>
            <a:ext cx="299813" cy="14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40" name="Picture 1"/>
          <p:cNvPicPr/>
          <p:nvPr/>
        </p:nvPicPr>
        <p:blipFill>
          <a:blip r:embed="rId3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41" name="Picture 4"/>
          <p:cNvPicPr/>
          <p:nvPr/>
        </p:nvPicPr>
        <p:blipFill>
          <a:blip r:embed="rId4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43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37" name="Picture 22" descr="j0303470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038" y="1541474"/>
            <a:ext cx="66382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131565" y="2190751"/>
            <a:ext cx="942243" cy="1362075"/>
            <a:chOff x="19" y="754"/>
            <a:chExt cx="729" cy="998"/>
          </a:xfrm>
        </p:grpSpPr>
        <p:pic>
          <p:nvPicPr>
            <p:cNvPr id="44" name="Picture 16" descr="j008897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" y="754"/>
              <a:ext cx="729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123" y="834"/>
              <a:ext cx="39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tr-TR" altLang="tr-TR" sz="1400" b="1">
                  <a:solidFill>
                    <a:srgbClr val="000000"/>
                  </a:solidFill>
                </a:rPr>
                <a:t>???</a:t>
              </a:r>
            </a:p>
          </p:txBody>
        </p:sp>
      </p:grpSp>
      <p:pic>
        <p:nvPicPr>
          <p:cNvPr id="46" name="Picture 26" descr="j020042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77" y="2176464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3" descr="j03356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282" y="4311849"/>
            <a:ext cx="879231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5" descr="j029872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7995" y="4806085"/>
            <a:ext cx="82940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4" descr="j033406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37894"/>
            <a:ext cx="775188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7" descr="j0236537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586" y="4928394"/>
            <a:ext cx="860181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"/>
          <p:cNvPicPr/>
          <p:nvPr/>
        </p:nvPicPr>
        <p:blipFill>
          <a:blip r:embed="rId12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98252243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 err="1"/>
              <a:t>Vocational</a:t>
            </a:r>
            <a:r>
              <a:rPr lang="en-US" sz="3200" dirty="0"/>
              <a:t> Education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3528" y="2284295"/>
            <a:ext cx="8076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differences</a:t>
            </a:r>
            <a:r>
              <a:rPr lang="tr-TR" sz="2000" dirty="0"/>
              <a:t> </a:t>
            </a:r>
            <a:r>
              <a:rPr lang="tr-TR" sz="2000" dirty="0" err="1"/>
              <a:t>between</a:t>
            </a:r>
            <a:r>
              <a:rPr lang="tr-TR" sz="2000" dirty="0"/>
              <a:t> general </a:t>
            </a:r>
            <a:r>
              <a:rPr lang="tr-TR" sz="2000" dirty="0" err="1"/>
              <a:t>education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vocational</a:t>
            </a:r>
            <a:r>
              <a:rPr lang="tr-TR" sz="2000" dirty="0"/>
              <a:t> </a:t>
            </a:r>
            <a:r>
              <a:rPr lang="tr-TR" sz="2000" dirty="0" err="1"/>
              <a:t>education</a:t>
            </a:r>
            <a:r>
              <a:rPr lang="tr-TR" sz="2000" dirty="0"/>
              <a:t> </a:t>
            </a:r>
            <a:r>
              <a:rPr lang="tr-TR" sz="2000" dirty="0" err="1"/>
              <a:t>are</a:t>
            </a:r>
            <a:r>
              <a:rPr lang="tr-TR" sz="2000" dirty="0"/>
              <a:t>;</a:t>
            </a:r>
          </a:p>
          <a:p>
            <a:pPr marL="342900" indent="-342900">
              <a:buFontTx/>
              <a:buChar char="-"/>
            </a:pPr>
            <a:r>
              <a:rPr lang="tr-TR" sz="2000" dirty="0" err="1"/>
              <a:t>Although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students</a:t>
            </a:r>
            <a:r>
              <a:rPr lang="tr-TR" sz="2000" dirty="0"/>
              <a:t> </a:t>
            </a:r>
            <a:r>
              <a:rPr lang="tr-TR" sz="2000" dirty="0" err="1"/>
              <a:t>take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same</a:t>
            </a:r>
            <a:r>
              <a:rPr lang="tr-TR" sz="2000" dirty="0"/>
              <a:t> </a:t>
            </a:r>
            <a:r>
              <a:rPr lang="tr-TR" sz="2000" dirty="0" err="1"/>
              <a:t>courses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same</a:t>
            </a:r>
            <a:r>
              <a:rPr lang="tr-TR" sz="2000" dirty="0"/>
              <a:t> </a:t>
            </a:r>
            <a:r>
              <a:rPr lang="tr-TR" sz="2000" dirty="0" err="1"/>
              <a:t>curriculum</a:t>
            </a:r>
            <a:r>
              <a:rPr lang="tr-TR" sz="2000" dirty="0"/>
              <a:t> in 9th </a:t>
            </a:r>
            <a:r>
              <a:rPr lang="tr-TR" sz="2000" dirty="0" err="1"/>
              <a:t>and</a:t>
            </a:r>
            <a:r>
              <a:rPr lang="tr-TR" sz="2000" dirty="0"/>
              <a:t> 10th </a:t>
            </a:r>
            <a:r>
              <a:rPr lang="tr-TR" sz="2000" dirty="0" err="1"/>
              <a:t>grade</a:t>
            </a:r>
            <a:r>
              <a:rPr lang="tr-TR" sz="2000" dirty="0"/>
              <a:t>,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students</a:t>
            </a:r>
            <a:r>
              <a:rPr lang="tr-TR" sz="2000" dirty="0"/>
              <a:t> in </a:t>
            </a:r>
            <a:r>
              <a:rPr lang="tr-TR" sz="2000" dirty="0" err="1"/>
              <a:t>vocational</a:t>
            </a:r>
            <a:r>
              <a:rPr lang="tr-TR" sz="2000" dirty="0"/>
              <a:t> </a:t>
            </a:r>
            <a:r>
              <a:rPr lang="tr-TR" sz="2000" dirty="0" err="1"/>
              <a:t>high</a:t>
            </a:r>
            <a:r>
              <a:rPr lang="tr-TR" sz="2000" dirty="0"/>
              <a:t> </a:t>
            </a:r>
            <a:r>
              <a:rPr lang="tr-TR" sz="2000" dirty="0" err="1"/>
              <a:t>school</a:t>
            </a:r>
            <a:r>
              <a:rPr lang="tr-TR" sz="2000" dirty="0"/>
              <a:t> </a:t>
            </a:r>
            <a:r>
              <a:rPr lang="tr-TR" sz="2000" dirty="0" err="1"/>
              <a:t>also</a:t>
            </a:r>
            <a:r>
              <a:rPr lang="tr-TR" sz="2000" dirty="0"/>
              <a:t> </a:t>
            </a:r>
            <a:r>
              <a:rPr lang="tr-TR" sz="2000" dirty="0" err="1"/>
              <a:t>take</a:t>
            </a:r>
            <a:r>
              <a:rPr lang="tr-TR" sz="2000" dirty="0"/>
              <a:t> </a:t>
            </a:r>
            <a:r>
              <a:rPr lang="tr-TR" sz="2000" dirty="0" err="1"/>
              <a:t>extra</a:t>
            </a:r>
            <a:r>
              <a:rPr lang="tr-TR" sz="2000" dirty="0"/>
              <a:t> </a:t>
            </a:r>
            <a:r>
              <a:rPr lang="tr-TR" sz="2000" dirty="0" err="1"/>
              <a:t>courses</a:t>
            </a:r>
            <a:r>
              <a:rPr lang="tr-TR" sz="2000" dirty="0"/>
              <a:t> </a:t>
            </a:r>
            <a:r>
              <a:rPr lang="tr-TR" sz="2000" dirty="0" err="1"/>
              <a:t>related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their</a:t>
            </a:r>
            <a:r>
              <a:rPr lang="tr-TR" sz="2000" dirty="0"/>
              <a:t> </a:t>
            </a:r>
            <a:r>
              <a:rPr lang="tr-TR" sz="2000" dirty="0" err="1"/>
              <a:t>departments</a:t>
            </a:r>
            <a:r>
              <a:rPr lang="tr-TR" sz="2000" dirty="0"/>
              <a:t> </a:t>
            </a:r>
            <a:r>
              <a:rPr lang="tr-TR" sz="2000" dirty="0" err="1"/>
              <a:t>after</a:t>
            </a:r>
            <a:r>
              <a:rPr lang="tr-TR" sz="2000" dirty="0"/>
              <a:t> 10th </a:t>
            </a:r>
            <a:r>
              <a:rPr lang="tr-TR" sz="2000" dirty="0" err="1"/>
              <a:t>grade</a:t>
            </a:r>
            <a:r>
              <a:rPr lang="tr-TR" sz="2000" dirty="0"/>
              <a:t>. </a:t>
            </a:r>
          </a:p>
          <a:p>
            <a:pPr marL="342900" indent="-342900">
              <a:buFontTx/>
              <a:buChar char="-"/>
            </a:pPr>
            <a:endParaRPr lang="tr-TR" sz="2000" dirty="0"/>
          </a:p>
          <a:p>
            <a:pPr marL="342900" indent="-342900">
              <a:buFontTx/>
              <a:buChar char="-"/>
            </a:pPr>
            <a:r>
              <a:rPr lang="tr-TR" sz="2000" dirty="0"/>
              <a:t>A </a:t>
            </a:r>
            <a:r>
              <a:rPr lang="tr-TR" sz="2000" dirty="0" err="1"/>
              <a:t>student</a:t>
            </a:r>
            <a:r>
              <a:rPr lang="tr-TR" sz="2000" dirty="0"/>
              <a:t> in </a:t>
            </a:r>
            <a:r>
              <a:rPr lang="tr-TR" sz="2000" dirty="0" err="1"/>
              <a:t>vocational</a:t>
            </a:r>
            <a:r>
              <a:rPr lang="tr-TR" sz="2000" dirty="0"/>
              <a:t> </a:t>
            </a:r>
            <a:r>
              <a:rPr lang="tr-TR" sz="2000" dirty="0" err="1"/>
              <a:t>high</a:t>
            </a:r>
            <a:r>
              <a:rPr lang="tr-TR" sz="2000" dirty="0"/>
              <a:t> </a:t>
            </a:r>
            <a:r>
              <a:rPr lang="tr-TR" sz="2000" dirty="0" err="1"/>
              <a:t>school</a:t>
            </a:r>
            <a:r>
              <a:rPr lang="tr-TR" sz="2000" dirty="0"/>
              <a:t> </a:t>
            </a:r>
            <a:r>
              <a:rPr lang="tr-TR" sz="2000" dirty="0" err="1"/>
              <a:t>should</a:t>
            </a:r>
            <a:r>
              <a:rPr lang="tr-TR" sz="2000" dirty="0"/>
              <a:t> </a:t>
            </a:r>
            <a:r>
              <a:rPr lang="tr-TR" sz="2000" dirty="0" err="1"/>
              <a:t>complete</a:t>
            </a:r>
            <a:r>
              <a:rPr lang="tr-TR" sz="2000" dirty="0"/>
              <a:t> his/ her </a:t>
            </a:r>
            <a:r>
              <a:rPr lang="tr-TR" sz="2000" dirty="0" err="1"/>
              <a:t>internship</a:t>
            </a:r>
            <a:r>
              <a:rPr lang="tr-TR" sz="2000" dirty="0"/>
              <a:t> </a:t>
            </a:r>
            <a:r>
              <a:rPr lang="tr-TR" sz="2000" dirty="0" err="1"/>
              <a:t>process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graduate</a:t>
            </a:r>
            <a:r>
              <a:rPr lang="tr-TR" sz="2000" dirty="0"/>
              <a:t> </a:t>
            </a:r>
            <a:r>
              <a:rPr lang="tr-TR" sz="2000" dirty="0" err="1"/>
              <a:t>from</a:t>
            </a:r>
            <a:r>
              <a:rPr lang="tr-TR" sz="2000" dirty="0"/>
              <a:t> </a:t>
            </a:r>
            <a:r>
              <a:rPr lang="tr-TR" sz="2000" dirty="0" err="1"/>
              <a:t>high</a:t>
            </a:r>
            <a:r>
              <a:rPr lang="tr-TR" sz="2000" dirty="0"/>
              <a:t> </a:t>
            </a:r>
            <a:r>
              <a:rPr lang="tr-TR" sz="2000" dirty="0" err="1"/>
              <a:t>school</a:t>
            </a:r>
            <a:r>
              <a:rPr lang="tr-TR" sz="2000" dirty="0"/>
              <a:t>.</a:t>
            </a:r>
          </a:p>
          <a:p>
            <a:pPr marL="342900" indent="-342900">
              <a:buFontTx/>
              <a:buChar char="-"/>
            </a:pPr>
            <a:endParaRPr lang="tr-TR" sz="2000" dirty="0"/>
          </a:p>
          <a:p>
            <a:pPr marL="342900" indent="-342900">
              <a:buFontTx/>
              <a:buChar char="-"/>
            </a:pPr>
            <a:r>
              <a:rPr lang="tr-TR" sz="2000" dirty="0"/>
              <a:t>A </a:t>
            </a:r>
            <a:r>
              <a:rPr lang="tr-TR" sz="2000" dirty="0" err="1"/>
              <a:t>student</a:t>
            </a:r>
            <a:r>
              <a:rPr lang="tr-TR" sz="2000" dirty="0"/>
              <a:t> in </a:t>
            </a:r>
            <a:r>
              <a:rPr lang="tr-TR" sz="2000" dirty="0" err="1"/>
              <a:t>vocational</a:t>
            </a:r>
            <a:r>
              <a:rPr lang="tr-TR" sz="2000" dirty="0"/>
              <a:t> </a:t>
            </a:r>
            <a:r>
              <a:rPr lang="tr-TR" sz="2000" dirty="0" err="1"/>
              <a:t>high</a:t>
            </a:r>
            <a:r>
              <a:rPr lang="tr-TR" sz="2000" dirty="0"/>
              <a:t> </a:t>
            </a:r>
            <a:r>
              <a:rPr lang="tr-TR" sz="2000" dirty="0" err="1"/>
              <a:t>school</a:t>
            </a:r>
            <a:r>
              <a:rPr lang="tr-TR" sz="2000" dirty="0"/>
              <a:t> has a </a:t>
            </a:r>
            <a:r>
              <a:rPr lang="tr-TR" sz="2000" dirty="0" err="1"/>
              <a:t>title</a:t>
            </a:r>
            <a:r>
              <a:rPr lang="tr-TR" sz="2000" dirty="0"/>
              <a:t> of ‘</a:t>
            </a:r>
            <a:r>
              <a:rPr lang="tr-TR" sz="2000" dirty="0" err="1"/>
              <a:t>technician</a:t>
            </a:r>
            <a:r>
              <a:rPr lang="tr-TR" sz="2000" dirty="0"/>
              <a:t>’ </a:t>
            </a:r>
            <a:r>
              <a:rPr lang="tr-TR" sz="2000" dirty="0" err="1"/>
              <a:t>and</a:t>
            </a:r>
            <a:r>
              <a:rPr lang="tr-TR" sz="2000" dirty="0"/>
              <a:t> a </a:t>
            </a:r>
            <a:r>
              <a:rPr lang="tr-TR" sz="2000" dirty="0" err="1"/>
              <a:t>document</a:t>
            </a:r>
            <a:r>
              <a:rPr lang="tr-TR" sz="2000" dirty="0"/>
              <a:t> of ‘ </a:t>
            </a:r>
            <a:r>
              <a:rPr lang="tr-TR" sz="2000" dirty="0" err="1"/>
              <a:t>business</a:t>
            </a:r>
            <a:r>
              <a:rPr lang="tr-TR" sz="2000" dirty="0"/>
              <a:t> </a:t>
            </a:r>
            <a:r>
              <a:rPr lang="tr-TR" sz="2000" dirty="0" err="1"/>
              <a:t>permit</a:t>
            </a:r>
            <a:r>
              <a:rPr lang="tr-TR" sz="2000" dirty="0"/>
              <a:t>’ </a:t>
            </a:r>
            <a:r>
              <a:rPr lang="tr-TR" sz="2000" dirty="0" err="1"/>
              <a:t>related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his/her </a:t>
            </a:r>
            <a:r>
              <a:rPr lang="tr-TR" sz="2000" dirty="0" err="1"/>
              <a:t>department</a:t>
            </a:r>
            <a:r>
              <a:rPr lang="tr-TR" sz="2000" dirty="0"/>
              <a:t> </a:t>
            </a:r>
            <a:r>
              <a:rPr lang="tr-TR" sz="2000" dirty="0" err="1"/>
              <a:t>besides</a:t>
            </a:r>
            <a:r>
              <a:rPr lang="tr-TR" sz="2000" dirty="0"/>
              <a:t> his/her diploma, </a:t>
            </a:r>
            <a:r>
              <a:rPr lang="tr-TR" sz="2000" dirty="0" err="1"/>
              <a:t>even</a:t>
            </a:r>
            <a:r>
              <a:rPr lang="tr-TR" sz="2000" dirty="0"/>
              <a:t> </a:t>
            </a:r>
            <a:r>
              <a:rPr lang="tr-TR" sz="2000" dirty="0" err="1"/>
              <a:t>if</a:t>
            </a:r>
            <a:r>
              <a:rPr lang="tr-TR" sz="2000" dirty="0"/>
              <a:t> he/</a:t>
            </a:r>
            <a:r>
              <a:rPr lang="tr-TR" sz="2000" dirty="0" err="1"/>
              <a:t>she</a:t>
            </a:r>
            <a:r>
              <a:rPr lang="tr-TR" sz="2000" dirty="0"/>
              <a:t> can not </a:t>
            </a:r>
            <a:r>
              <a:rPr lang="tr-TR" sz="2000" dirty="0" err="1"/>
              <a:t>go</a:t>
            </a:r>
            <a:r>
              <a:rPr lang="tr-TR" sz="2000" dirty="0"/>
              <a:t> on </a:t>
            </a:r>
            <a:r>
              <a:rPr lang="tr-TR" sz="2000" dirty="0" err="1"/>
              <a:t>higher</a:t>
            </a:r>
            <a:r>
              <a:rPr lang="tr-TR" sz="2000" dirty="0"/>
              <a:t> </a:t>
            </a:r>
            <a:r>
              <a:rPr lang="tr-TR" sz="2000" dirty="0" err="1"/>
              <a:t>education</a:t>
            </a:r>
            <a:r>
              <a:rPr lang="tr-TR" sz="2000" dirty="0"/>
              <a:t>. </a:t>
            </a:r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5559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6840" y="1023581"/>
            <a:ext cx="8229600" cy="677227"/>
          </a:xfrm>
        </p:spPr>
        <p:txBody>
          <a:bodyPr>
            <a:normAutofit/>
          </a:bodyPr>
          <a:lstStyle/>
          <a:p>
            <a:r>
              <a:rPr lang="tr-TR" sz="3200" dirty="0" err="1"/>
              <a:t>Vocational</a:t>
            </a:r>
            <a:r>
              <a:rPr lang="tr-TR" sz="3200" dirty="0"/>
              <a:t> </a:t>
            </a:r>
            <a:r>
              <a:rPr lang="tr-TR" sz="3200" dirty="0" err="1"/>
              <a:t>Education</a:t>
            </a:r>
            <a:r>
              <a:rPr lang="tr-TR" sz="3200" dirty="0"/>
              <a:t> in </a:t>
            </a:r>
            <a:r>
              <a:rPr lang="tr-TR" sz="3200" dirty="0" err="1"/>
              <a:t>Our</a:t>
            </a:r>
            <a:r>
              <a:rPr lang="tr-TR" sz="3200" dirty="0"/>
              <a:t> School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3615393"/>
              </p:ext>
            </p:extLst>
          </p:nvPr>
        </p:nvGraphicFramePr>
        <p:xfrm>
          <a:off x="456840" y="183055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"/>
          <p:cNvPicPr/>
          <p:nvPr/>
        </p:nvPicPr>
        <p:blipFill>
          <a:blip r:embed="rId7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10" name="Picture 4"/>
          <p:cNvPicPr/>
          <p:nvPr/>
        </p:nvPicPr>
        <p:blipFill>
          <a:blip r:embed="rId8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2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8" name="Picture 2"/>
          <p:cNvPicPr/>
          <p:nvPr/>
        </p:nvPicPr>
        <p:blipFill>
          <a:blip r:embed="rId9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30411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4070" y="1169287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/>
              <a:t>Vocational</a:t>
            </a:r>
            <a:r>
              <a:rPr lang="tr-TR" sz="3200" dirty="0"/>
              <a:t> </a:t>
            </a:r>
            <a:r>
              <a:rPr lang="tr-TR" sz="3200" dirty="0" err="1"/>
              <a:t>Education</a:t>
            </a:r>
            <a:r>
              <a:rPr lang="tr-TR" sz="3200" dirty="0"/>
              <a:t> in </a:t>
            </a:r>
            <a:r>
              <a:rPr lang="tr-TR" sz="3200" dirty="0" err="1"/>
              <a:t>Our</a:t>
            </a:r>
            <a:r>
              <a:rPr lang="tr-TR" sz="3200" dirty="0"/>
              <a:t> School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At </a:t>
            </a:r>
            <a:r>
              <a:rPr lang="tr-TR" sz="2400" dirty="0" err="1"/>
              <a:t>technical</a:t>
            </a:r>
            <a:r>
              <a:rPr lang="tr-TR" sz="2400" dirty="0"/>
              <a:t> </a:t>
            </a:r>
            <a:r>
              <a:rPr lang="tr-TR" sz="2400" dirty="0" err="1"/>
              <a:t>departments</a:t>
            </a:r>
            <a:r>
              <a:rPr lang="tr-TR" sz="2400" dirty="0"/>
              <a:t>, </a:t>
            </a:r>
            <a:r>
              <a:rPr lang="tr-TR" sz="2400" dirty="0" err="1"/>
              <a:t>students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</a:t>
            </a:r>
            <a:r>
              <a:rPr lang="tr-TR" sz="2400" dirty="0" err="1"/>
              <a:t>cultural</a:t>
            </a:r>
            <a:r>
              <a:rPr lang="tr-TR" sz="2400" dirty="0"/>
              <a:t> </a:t>
            </a:r>
            <a:r>
              <a:rPr lang="tr-TR" sz="2400" dirty="0" err="1"/>
              <a:t>courses</a:t>
            </a:r>
            <a:r>
              <a:rPr lang="tr-TR" sz="2400" dirty="0"/>
              <a:t> </a:t>
            </a:r>
            <a:r>
              <a:rPr lang="tr-TR" sz="2400" dirty="0" err="1"/>
              <a:t>such</a:t>
            </a:r>
            <a:r>
              <a:rPr lang="tr-TR" sz="2400" dirty="0"/>
              <a:t> as </a:t>
            </a:r>
            <a:r>
              <a:rPr lang="tr-TR" sz="2400" dirty="0" err="1"/>
              <a:t>maths</a:t>
            </a:r>
            <a:r>
              <a:rPr lang="tr-TR" sz="2400" dirty="0"/>
              <a:t>, </a:t>
            </a:r>
            <a:r>
              <a:rPr lang="tr-TR" sz="2400" dirty="0" err="1"/>
              <a:t>literature</a:t>
            </a:r>
            <a:r>
              <a:rPr lang="tr-TR" sz="2400" dirty="0"/>
              <a:t>, </a:t>
            </a:r>
            <a:r>
              <a:rPr lang="tr-TR" sz="2400" dirty="0" err="1"/>
              <a:t>physics</a:t>
            </a:r>
            <a:r>
              <a:rPr lang="tr-TR" sz="2400" dirty="0"/>
              <a:t>, </a:t>
            </a:r>
            <a:r>
              <a:rPr lang="tr-TR" sz="2400" dirty="0" err="1"/>
              <a:t>chemistry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etc</a:t>
            </a:r>
            <a:r>
              <a:rPr lang="tr-TR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students</a:t>
            </a:r>
            <a:r>
              <a:rPr lang="tr-TR" sz="2400" dirty="0"/>
              <a:t> at </a:t>
            </a:r>
            <a:r>
              <a:rPr lang="tr-TR" sz="2400" dirty="0" err="1"/>
              <a:t>these</a:t>
            </a:r>
            <a:r>
              <a:rPr lang="tr-TR" sz="2400" dirty="0"/>
              <a:t> </a:t>
            </a:r>
            <a:r>
              <a:rPr lang="tr-TR" sz="2400" dirty="0" err="1"/>
              <a:t>departments</a:t>
            </a:r>
            <a:r>
              <a:rPr lang="tr-TR" sz="2400" dirty="0"/>
              <a:t> </a:t>
            </a:r>
            <a:r>
              <a:rPr lang="tr-TR" sz="2400" dirty="0" err="1"/>
              <a:t>complete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internship</a:t>
            </a:r>
            <a:r>
              <a:rPr lang="tr-TR" sz="2400" dirty="0"/>
              <a:t>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summer</a:t>
            </a:r>
            <a:r>
              <a:rPr lang="tr-TR" sz="2400" dirty="0"/>
              <a:t> time at 10th </a:t>
            </a:r>
            <a:r>
              <a:rPr lang="tr-TR" sz="2400" dirty="0" err="1"/>
              <a:t>and</a:t>
            </a:r>
            <a:r>
              <a:rPr lang="tr-TR" sz="2400" dirty="0"/>
              <a:t> 11th </a:t>
            </a:r>
            <a:r>
              <a:rPr lang="tr-TR" sz="2400" dirty="0" err="1"/>
              <a:t>grade</a:t>
            </a:r>
            <a:r>
              <a:rPr lang="tr-TR" sz="2400" dirty="0"/>
              <a:t>. </a:t>
            </a:r>
          </a:p>
          <a:p>
            <a:endParaRPr lang="tr-TR" sz="2400" dirty="0"/>
          </a:p>
          <a:p>
            <a:r>
              <a:rPr lang="tr-TR" sz="2400" dirty="0"/>
              <a:t>At </a:t>
            </a:r>
            <a:r>
              <a:rPr lang="tr-TR" sz="2400" dirty="0" err="1"/>
              <a:t>vocational</a:t>
            </a:r>
            <a:r>
              <a:rPr lang="tr-TR" sz="2400" dirty="0"/>
              <a:t> </a:t>
            </a:r>
            <a:r>
              <a:rPr lang="tr-TR" sz="2400" dirty="0" err="1"/>
              <a:t>departments</a:t>
            </a:r>
            <a:r>
              <a:rPr lang="tr-TR" sz="2400" dirty="0"/>
              <a:t>, </a:t>
            </a:r>
            <a:r>
              <a:rPr lang="tr-TR" sz="2400" dirty="0" err="1"/>
              <a:t>students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more</a:t>
            </a:r>
            <a:r>
              <a:rPr lang="tr-TR" sz="2400" dirty="0"/>
              <a:t> </a:t>
            </a:r>
            <a:r>
              <a:rPr lang="tr-TR" sz="2400" dirty="0" err="1"/>
              <a:t>vocational</a:t>
            </a:r>
            <a:r>
              <a:rPr lang="tr-TR" sz="2400" dirty="0"/>
              <a:t> </a:t>
            </a:r>
            <a:r>
              <a:rPr lang="tr-TR" sz="2400" dirty="0" err="1"/>
              <a:t>courses</a:t>
            </a:r>
            <a:r>
              <a:rPr lang="tr-TR" sz="2400" dirty="0"/>
              <a:t>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r>
              <a:rPr lang="tr-TR" sz="2400" dirty="0"/>
              <a:t> time.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students</a:t>
            </a:r>
            <a:r>
              <a:rPr lang="tr-TR" sz="2400" dirty="0"/>
              <a:t> at </a:t>
            </a:r>
            <a:r>
              <a:rPr lang="tr-TR" sz="2400" dirty="0" err="1"/>
              <a:t>these</a:t>
            </a:r>
            <a:r>
              <a:rPr lang="tr-TR" sz="2400" dirty="0"/>
              <a:t> </a:t>
            </a:r>
            <a:r>
              <a:rPr lang="tr-TR" sz="2400" dirty="0" err="1"/>
              <a:t>departments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internship</a:t>
            </a:r>
            <a:r>
              <a:rPr lang="tr-TR" sz="2400" dirty="0"/>
              <a:t>  </a:t>
            </a:r>
            <a:r>
              <a:rPr lang="tr-TR" sz="2400" dirty="0" err="1"/>
              <a:t>during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 </a:t>
            </a:r>
            <a:r>
              <a:rPr lang="tr-TR" sz="2400" dirty="0" err="1"/>
              <a:t>year</a:t>
            </a:r>
            <a:r>
              <a:rPr lang="tr-TR" sz="2400" dirty="0"/>
              <a:t> at 12th </a:t>
            </a:r>
            <a:r>
              <a:rPr lang="tr-TR" sz="2400" dirty="0" err="1"/>
              <a:t>grade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they</a:t>
            </a:r>
            <a:r>
              <a:rPr lang="tr-TR" sz="2400" dirty="0"/>
              <a:t> </a:t>
            </a:r>
            <a:r>
              <a:rPr lang="tr-TR" sz="2400" dirty="0" err="1"/>
              <a:t>gain</a:t>
            </a:r>
            <a:r>
              <a:rPr lang="tr-TR" sz="2400" dirty="0"/>
              <a:t> </a:t>
            </a:r>
            <a:r>
              <a:rPr lang="tr-TR" sz="2400" dirty="0" err="1"/>
              <a:t>intern</a:t>
            </a:r>
            <a:r>
              <a:rPr lang="tr-TR" sz="2400" dirty="0"/>
              <a:t> </a:t>
            </a:r>
            <a:r>
              <a:rPr lang="tr-TR" sz="2400" dirty="0" err="1"/>
              <a:t>salary</a:t>
            </a:r>
            <a:r>
              <a:rPr lang="tr-TR" sz="2400" dirty="0"/>
              <a:t> </a:t>
            </a:r>
            <a:r>
              <a:rPr lang="tr-TR" sz="2400" dirty="0" err="1"/>
              <a:t>monthly</a:t>
            </a:r>
            <a:r>
              <a:rPr lang="tr-TR" sz="2400" dirty="0"/>
              <a:t>. </a:t>
            </a:r>
          </a:p>
        </p:txBody>
      </p:sp>
      <p:pic>
        <p:nvPicPr>
          <p:cNvPr id="9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10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2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8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47820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184" y="1186266"/>
            <a:ext cx="8208912" cy="115212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General Structure of Turkish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Education</a:t>
            </a:r>
            <a:r>
              <a:rPr lang="tr-TR" sz="3200" dirty="0">
                <a:solidFill>
                  <a:srgbClr val="00B0F0"/>
                </a:solidFill>
              </a:rPr>
              <a:t>al</a:t>
            </a:r>
            <a:r>
              <a:rPr lang="en-US" sz="3200" dirty="0">
                <a:solidFill>
                  <a:srgbClr val="00B0F0"/>
                </a:solidFill>
              </a:rPr>
              <a:t> System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1320" y="2501078"/>
            <a:ext cx="85693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GB" altLang="tr-TR" sz="3200" dirty="0"/>
              <a:t>Turkish National Education System has two main parts: </a:t>
            </a:r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GB" altLang="tr-TR" sz="3200" i="1" dirty="0"/>
              <a:t>Formal Education</a:t>
            </a:r>
            <a:r>
              <a:rPr lang="tr-TR" altLang="tr-TR" sz="3200" i="1" dirty="0"/>
              <a:t>   </a:t>
            </a:r>
            <a:r>
              <a:rPr lang="tr-TR" altLang="tr-TR" sz="2400" i="1" dirty="0"/>
              <a:t>(Örgün Eğitim)</a:t>
            </a:r>
            <a:endParaRPr lang="en-GB" altLang="tr-TR" sz="2400" i="1" dirty="0"/>
          </a:p>
          <a:p>
            <a:pPr lvl="1"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n-GB" altLang="tr-TR" sz="3200" i="1" dirty="0"/>
              <a:t>Non-formal Education </a:t>
            </a:r>
            <a:r>
              <a:rPr lang="tr-TR" altLang="tr-TR" sz="2400" i="1" dirty="0"/>
              <a:t>(Yaygın Eğitim)</a:t>
            </a:r>
          </a:p>
          <a:p>
            <a:endParaRPr lang="tr-TR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44201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7377" y="227687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/>
              <a:t>Thank</a:t>
            </a:r>
            <a:r>
              <a:rPr lang="tr-TR" sz="3200" dirty="0"/>
              <a:t> </a:t>
            </a:r>
            <a:r>
              <a:rPr lang="tr-TR" sz="3200" dirty="0" err="1"/>
              <a:t>you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your</a:t>
            </a:r>
            <a:r>
              <a:rPr lang="tr-TR" sz="3200" dirty="0"/>
              <a:t> </a:t>
            </a:r>
            <a:r>
              <a:rPr lang="tr-TR" sz="3200"/>
              <a:t>listening </a:t>
            </a:r>
            <a:endParaRPr lang="tr-TR" sz="3200" dirty="0"/>
          </a:p>
        </p:txBody>
      </p:sp>
      <p:pic>
        <p:nvPicPr>
          <p:cNvPr id="9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10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2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7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6668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 err="1">
                <a:solidFill>
                  <a:srgbClr val="00B0F0"/>
                </a:solidFill>
              </a:rPr>
              <a:t>Formal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tr-TR" sz="3200" dirty="0" err="1">
                <a:solidFill>
                  <a:srgbClr val="00B0F0"/>
                </a:solidFill>
              </a:rPr>
              <a:t>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altLang="tr-TR" sz="2400" dirty="0"/>
              <a:t>Formal education is regular education provided in formal schools. In Turkish National Education System, formal education is formed of four parts as:</a:t>
            </a:r>
          </a:p>
          <a:p>
            <a:pPr>
              <a:spcBef>
                <a:spcPct val="20000"/>
              </a:spcBef>
              <a:buSzPct val="75000"/>
            </a:pPr>
            <a:r>
              <a:rPr lang="tr-TR" altLang="tr-TR" sz="2400" i="1" dirty="0"/>
              <a:t>	A ) </a:t>
            </a:r>
            <a:r>
              <a:rPr lang="en-US" altLang="tr-TR" sz="2400" i="1" dirty="0"/>
              <a:t>Pre-</a:t>
            </a:r>
            <a:r>
              <a:rPr lang="tr-TR" altLang="tr-TR" sz="2400" i="1" dirty="0"/>
              <a:t>School</a:t>
            </a:r>
            <a:endParaRPr lang="en-US" altLang="tr-TR" sz="2400" i="1" dirty="0"/>
          </a:p>
          <a:p>
            <a:pPr>
              <a:spcBef>
                <a:spcPct val="20000"/>
              </a:spcBef>
              <a:buSzPct val="75000"/>
            </a:pPr>
            <a:r>
              <a:rPr lang="tr-TR" altLang="tr-TR" sz="2400" i="1" dirty="0"/>
              <a:t>	B) </a:t>
            </a:r>
            <a:r>
              <a:rPr lang="en-US" altLang="tr-TR" sz="2400" i="1" dirty="0"/>
              <a:t>Primary</a:t>
            </a:r>
          </a:p>
          <a:p>
            <a:pPr>
              <a:spcBef>
                <a:spcPct val="20000"/>
              </a:spcBef>
              <a:buSzPct val="75000"/>
            </a:pPr>
            <a:r>
              <a:rPr lang="tr-TR" altLang="tr-TR" sz="2400" i="1" dirty="0"/>
              <a:t>	C) </a:t>
            </a:r>
            <a:r>
              <a:rPr lang="en-US" altLang="tr-TR" sz="2400" i="1" dirty="0"/>
              <a:t>Secondary</a:t>
            </a:r>
          </a:p>
          <a:p>
            <a:pPr>
              <a:spcBef>
                <a:spcPct val="20000"/>
              </a:spcBef>
              <a:buSzPct val="75000"/>
            </a:pPr>
            <a:r>
              <a:rPr lang="tr-TR" altLang="tr-TR" sz="2400" i="1" dirty="0"/>
              <a:t>	D) </a:t>
            </a:r>
            <a:r>
              <a:rPr lang="en-US" altLang="tr-TR" sz="2400" i="1" dirty="0"/>
              <a:t>Higher Education</a:t>
            </a:r>
          </a:p>
          <a:p>
            <a:endParaRPr lang="tr-TR" sz="24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1222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B0F0"/>
                </a:solidFill>
              </a:rPr>
              <a:t>A) </a:t>
            </a:r>
            <a:r>
              <a:rPr lang="tr-TR" sz="3200" dirty="0" err="1">
                <a:solidFill>
                  <a:srgbClr val="00B0F0"/>
                </a:solidFill>
              </a:rPr>
              <a:t>Pre</a:t>
            </a:r>
            <a:r>
              <a:rPr lang="tr-TR" sz="3200" dirty="0">
                <a:solidFill>
                  <a:srgbClr val="00B0F0"/>
                </a:solidFill>
              </a:rPr>
              <a:t>-School </a:t>
            </a:r>
            <a:r>
              <a:rPr lang="tr-TR" sz="3200" dirty="0" err="1">
                <a:solidFill>
                  <a:srgbClr val="00B0F0"/>
                </a:solidFill>
              </a:rPr>
              <a:t>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7" y="2276872"/>
            <a:ext cx="82009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Non-compulsory programs for </a:t>
            </a:r>
            <a:r>
              <a:rPr lang="en-US" sz="2400" dirty="0" err="1"/>
              <a:t>childre</a:t>
            </a:r>
            <a:r>
              <a:rPr lang="tr-TR" sz="2400" dirty="0"/>
              <a:t>n </a:t>
            </a:r>
            <a:r>
              <a:rPr lang="en-US" sz="2400" dirty="0"/>
              <a:t>from birth to the age of 72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Three sub-categories:</a:t>
            </a:r>
          </a:p>
          <a:p>
            <a:r>
              <a:rPr lang="tr-TR" sz="2400" dirty="0"/>
              <a:t> </a:t>
            </a:r>
            <a:r>
              <a:rPr lang="en-US" sz="2400" dirty="0"/>
              <a:t>1. Day </a:t>
            </a:r>
            <a:r>
              <a:rPr lang="en-US" sz="2400" dirty="0" err="1"/>
              <a:t>nurser</a:t>
            </a:r>
            <a:r>
              <a:rPr lang="tr-TR" sz="2400" dirty="0"/>
              <a:t>y</a:t>
            </a:r>
            <a:r>
              <a:rPr lang="en-US" sz="2400" dirty="0"/>
              <a:t> (</a:t>
            </a:r>
            <a:r>
              <a:rPr lang="en-US" sz="2400" dirty="0" err="1"/>
              <a:t>kre</a:t>
            </a:r>
            <a:r>
              <a:rPr lang="tr-TR" sz="2400" dirty="0"/>
              <a:t>ş, </a:t>
            </a:r>
            <a:r>
              <a:rPr lang="en-US" sz="2400" dirty="0" err="1"/>
              <a:t>yuva</a:t>
            </a:r>
            <a:r>
              <a:rPr lang="tr-TR" sz="2400" dirty="0"/>
              <a:t> in </a:t>
            </a:r>
            <a:r>
              <a:rPr lang="tr-TR" sz="2400" dirty="0" err="1"/>
              <a:t>Turkish</a:t>
            </a:r>
            <a:r>
              <a:rPr lang="en-US" sz="2400" dirty="0"/>
              <a:t>)  </a:t>
            </a:r>
            <a:r>
              <a:rPr lang="tr-TR" sz="2400" dirty="0"/>
              <a:t>       </a:t>
            </a:r>
            <a:r>
              <a:rPr lang="en-US" sz="2400" dirty="0"/>
              <a:t>(0-36 months) </a:t>
            </a:r>
            <a:endParaRPr lang="tr-TR" sz="2400" dirty="0"/>
          </a:p>
          <a:p>
            <a:r>
              <a:rPr lang="tr-TR" sz="2400" dirty="0"/>
              <a:t> </a:t>
            </a:r>
            <a:r>
              <a:rPr lang="en-US" sz="2400" dirty="0"/>
              <a:t>2. </a:t>
            </a:r>
            <a:r>
              <a:rPr lang="en-US" sz="2400" dirty="0" err="1"/>
              <a:t>Kindergar</a:t>
            </a:r>
            <a:r>
              <a:rPr lang="tr-TR" sz="2400" dirty="0"/>
              <a:t>t</a:t>
            </a:r>
            <a:r>
              <a:rPr lang="en-US" sz="2400" dirty="0" err="1"/>
              <a:t>en</a:t>
            </a:r>
            <a:r>
              <a:rPr lang="en-US" sz="2400" dirty="0"/>
              <a:t> (</a:t>
            </a:r>
            <a:r>
              <a:rPr lang="en-US" sz="2400" dirty="0" err="1"/>
              <a:t>anaokulu</a:t>
            </a:r>
            <a:r>
              <a:rPr lang="tr-TR" sz="2400" dirty="0"/>
              <a:t> in </a:t>
            </a:r>
            <a:r>
              <a:rPr lang="tr-TR" sz="2400" dirty="0" err="1"/>
              <a:t>Turkish</a:t>
            </a:r>
            <a:r>
              <a:rPr lang="en-US" sz="2400" dirty="0"/>
              <a:t>)         (37-60 months)</a:t>
            </a:r>
          </a:p>
          <a:p>
            <a:r>
              <a:rPr lang="tr-TR" sz="2400" dirty="0"/>
              <a:t> </a:t>
            </a:r>
            <a:r>
              <a:rPr lang="en-US" sz="2400" dirty="0"/>
              <a:t>3. Pre-school  institutions  (</a:t>
            </a:r>
            <a:r>
              <a:rPr lang="tr-TR" sz="2400" dirty="0" err="1"/>
              <a:t>A</a:t>
            </a:r>
            <a:r>
              <a:rPr lang="en-US" sz="2400" dirty="0" err="1"/>
              <a:t>nas</a:t>
            </a:r>
            <a:r>
              <a:rPr lang="tr-TR" sz="2400" dirty="0"/>
              <a:t>ı</a:t>
            </a:r>
            <a:r>
              <a:rPr lang="en-US" sz="2400" dirty="0"/>
              <a:t>n</a:t>
            </a:r>
            <a:r>
              <a:rPr lang="tr-TR" sz="2400" dirty="0"/>
              <a:t>ı</a:t>
            </a:r>
            <a:r>
              <a:rPr lang="en-US" sz="2400" dirty="0"/>
              <a:t>f</a:t>
            </a:r>
            <a:r>
              <a:rPr lang="tr-TR" sz="2400" dirty="0"/>
              <a:t>ı in </a:t>
            </a:r>
            <a:r>
              <a:rPr lang="tr-TR" sz="2400" dirty="0" err="1"/>
              <a:t>Turkish</a:t>
            </a:r>
            <a:r>
              <a:rPr lang="en-US" sz="2400" dirty="0"/>
              <a:t>)  (60-72 months)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- </a:t>
            </a:r>
            <a:r>
              <a:rPr lang="tr-TR" sz="2400" dirty="0" err="1"/>
              <a:t>Private</a:t>
            </a:r>
            <a:r>
              <a:rPr lang="tr-TR" sz="2400" dirty="0"/>
              <a:t> </a:t>
            </a:r>
            <a:r>
              <a:rPr lang="en-US" sz="2400" dirty="0"/>
              <a:t>Turkish, Foreign, Minority, International schools </a:t>
            </a:r>
          </a:p>
          <a:p>
            <a:endParaRPr lang="en-US" sz="24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71240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B0F0"/>
                </a:solidFill>
              </a:rPr>
              <a:t>B) </a:t>
            </a:r>
            <a:r>
              <a:rPr lang="tr-TR" sz="3200" dirty="0" err="1">
                <a:solidFill>
                  <a:srgbClr val="00B0F0"/>
                </a:solidFill>
              </a:rPr>
              <a:t>Primary</a:t>
            </a:r>
            <a:r>
              <a:rPr lang="tr-TR" sz="3200" dirty="0">
                <a:solidFill>
                  <a:srgbClr val="00B0F0"/>
                </a:solidFill>
              </a:rPr>
              <a:t> </a:t>
            </a:r>
            <a:r>
              <a:rPr lang="tr-TR" sz="3200" dirty="0" err="1">
                <a:solidFill>
                  <a:srgbClr val="00B0F0"/>
                </a:solidFill>
              </a:rPr>
              <a:t>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Primary schools</a:t>
            </a:r>
            <a:r>
              <a:rPr lang="tr-TR" sz="2400" i="1" dirty="0"/>
              <a:t>:</a:t>
            </a:r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Regional Boarding Primary Schools</a:t>
            </a:r>
            <a:r>
              <a:rPr lang="tr-TR" sz="2400" dirty="0"/>
              <a:t> (Bölgesel yatılı)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Boarding Primary Education School</a:t>
            </a:r>
            <a:r>
              <a:rPr lang="tr-TR" sz="2400" dirty="0"/>
              <a:t> (Yatılı)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schools for the Hearing-Impaired</a:t>
            </a:r>
            <a:r>
              <a:rPr lang="tr-TR" sz="2400" dirty="0"/>
              <a:t> (İşitme </a:t>
            </a:r>
            <a:r>
              <a:rPr lang="tr-TR" sz="2400" dirty="0" err="1"/>
              <a:t>eng</a:t>
            </a:r>
            <a:r>
              <a:rPr lang="tr-TR" sz="2400" dirty="0"/>
              <a:t>.)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schools for the Visually-Impaired</a:t>
            </a:r>
            <a:r>
              <a:rPr lang="tr-TR" sz="2400" dirty="0"/>
              <a:t> (Görme </a:t>
            </a:r>
            <a:r>
              <a:rPr lang="tr-TR" sz="2400" dirty="0" err="1"/>
              <a:t>Eng</a:t>
            </a:r>
            <a:r>
              <a:rPr lang="tr-TR" sz="2400" dirty="0"/>
              <a:t>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schools for the Orthopedically Disabled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schools for the Mentally Retarded </a:t>
            </a:r>
            <a:r>
              <a:rPr lang="tr-TR" sz="2400" dirty="0"/>
              <a:t>(Zihinsel </a:t>
            </a:r>
            <a:r>
              <a:rPr lang="tr-TR" sz="2400" dirty="0" err="1"/>
              <a:t>Eng</a:t>
            </a:r>
            <a:r>
              <a:rPr lang="tr-TR" sz="2400" dirty="0"/>
              <a:t>.)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Private Turkish, Foreign, Minority, International Primary schools </a:t>
            </a:r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8632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 err="1"/>
              <a:t>Primary</a:t>
            </a:r>
            <a:r>
              <a:rPr lang="tr-TR" sz="3200" dirty="0"/>
              <a:t> </a:t>
            </a:r>
            <a:r>
              <a:rPr lang="tr-TR" sz="3200" dirty="0" err="1"/>
              <a:t>Education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Compulsory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 of Entry : 6,	Age of Exit: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Structure of School System : Basic / Primary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Type of School : Basic (Primary) Education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Length of program in years : 8</a:t>
            </a:r>
            <a:r>
              <a:rPr lang="tr-TR" sz="2400" dirty="0"/>
              <a:t> (4+4)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Diploma Awarded: Basic Education Diploma</a:t>
            </a:r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4466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sz="3200" dirty="0" err="1"/>
              <a:t>Primary</a:t>
            </a:r>
            <a:r>
              <a:rPr lang="tr-TR" sz="3200" dirty="0"/>
              <a:t> </a:t>
            </a:r>
            <a:r>
              <a:rPr lang="tr-TR" sz="3200" dirty="0" err="1"/>
              <a:t>Education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23528" y="2276872"/>
            <a:ext cx="807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The primary education program includes: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Turkish language and literature, mathematics, social studies, science, civics and human rights, the history of the Turkish Republic and Atatürk's reforms, a foreign language (English, French or German), individual and group activities, religious culture and ethics, art/handicraft, music, physical education, traffic safety and first aid, career guidance, and elective courses. </a:t>
            </a:r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4466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altLang="tr-TR" sz="3200" dirty="0">
                <a:solidFill>
                  <a:srgbClr val="00B0F0"/>
                </a:solidFill>
              </a:rPr>
              <a:t>C) </a:t>
            </a:r>
            <a:r>
              <a:rPr lang="en-US" altLang="tr-TR" sz="3200" dirty="0">
                <a:solidFill>
                  <a:srgbClr val="00B0F0"/>
                </a:solidFill>
              </a:rPr>
              <a:t>Secondary</a:t>
            </a:r>
            <a:r>
              <a:rPr lang="tr-TR" altLang="tr-TR" sz="3200" dirty="0">
                <a:solidFill>
                  <a:srgbClr val="00B0F0"/>
                </a:solidFill>
              </a:rPr>
              <a:t> </a:t>
            </a:r>
            <a:r>
              <a:rPr lang="tr-TR" altLang="tr-TR" sz="3200" dirty="0" err="1">
                <a:solidFill>
                  <a:srgbClr val="00B0F0"/>
                </a:solidFill>
              </a:rPr>
              <a:t>Education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03576" y="1988840"/>
            <a:ext cx="8076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Science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en-US" sz="2400" dirty="0"/>
              <a:t>school 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Anatolian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en-US" sz="2400" dirty="0"/>
              <a:t> school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Fine Arts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en-US" sz="2400" dirty="0"/>
              <a:t>schools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Sports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schools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Medical</a:t>
            </a:r>
            <a:r>
              <a:rPr lang="tr-TR" sz="2400" dirty="0"/>
              <a:t> </a:t>
            </a:r>
            <a:r>
              <a:rPr lang="tr-TR" sz="2400" dirty="0" err="1"/>
              <a:t>Vocational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Technical </a:t>
            </a:r>
            <a:r>
              <a:rPr lang="en-US" sz="2400" dirty="0"/>
              <a:t>Vocational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en-US" sz="2400" dirty="0"/>
              <a:t>school 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Religious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Private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schools</a:t>
            </a:r>
            <a:endParaRPr lang="tr-TR" sz="2400" dirty="0"/>
          </a:p>
          <a:p>
            <a:endParaRPr lang="tr-TR" sz="2400" dirty="0"/>
          </a:p>
          <a:p>
            <a:r>
              <a:rPr lang="en-US" sz="2400" dirty="0"/>
              <a:t>Length of programs in years	: 4</a:t>
            </a:r>
          </a:p>
          <a:p>
            <a:r>
              <a:rPr lang="en-US" sz="2400" dirty="0"/>
              <a:t>Age level from			: 14  to 18</a:t>
            </a:r>
          </a:p>
          <a:p>
            <a:r>
              <a:rPr lang="en-US" sz="2400" dirty="0"/>
              <a:t>Diploma Awarded		: High School</a:t>
            </a:r>
            <a:r>
              <a:rPr lang="tr-TR" sz="2400" dirty="0"/>
              <a:t> Diploma /VET 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85768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152128"/>
          </a:xfrm>
        </p:spPr>
        <p:txBody>
          <a:bodyPr>
            <a:normAutofit/>
          </a:bodyPr>
          <a:lstStyle/>
          <a:p>
            <a:r>
              <a:rPr lang="tr-TR" altLang="tr-TR" sz="3200" dirty="0">
                <a:solidFill>
                  <a:srgbClr val="00B0F0"/>
                </a:solidFill>
              </a:rPr>
              <a:t>D) </a:t>
            </a:r>
            <a:r>
              <a:rPr lang="en-US" altLang="tr-TR" sz="3200" dirty="0">
                <a:solidFill>
                  <a:srgbClr val="00B0F0"/>
                </a:solidFill>
              </a:rPr>
              <a:t>Higher Education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17852" y="2203229"/>
            <a:ext cx="807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Universities</a:t>
            </a:r>
            <a:r>
              <a:rPr lang="tr-TR" sz="2400" dirty="0"/>
              <a:t> (</a:t>
            </a:r>
            <a:r>
              <a:rPr lang="tr-TR" sz="2400" dirty="0" err="1"/>
              <a:t>for</a:t>
            </a:r>
            <a:r>
              <a:rPr lang="tr-TR" sz="2400" dirty="0"/>
              <a:t> 4 </a:t>
            </a:r>
            <a:r>
              <a:rPr lang="tr-TR" sz="2400" dirty="0" err="1"/>
              <a:t>years</a:t>
            </a:r>
            <a:r>
              <a:rPr lang="tr-TR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Faculties</a:t>
            </a:r>
            <a:r>
              <a:rPr lang="tr-TR" sz="2400" dirty="0"/>
              <a:t> (</a:t>
            </a:r>
            <a:r>
              <a:rPr lang="tr-TR" sz="2400" dirty="0" err="1"/>
              <a:t>for</a:t>
            </a:r>
            <a:r>
              <a:rPr lang="tr-TR" sz="2400" dirty="0"/>
              <a:t> 4 </a:t>
            </a:r>
            <a:r>
              <a:rPr lang="tr-TR" sz="2400" dirty="0" err="1"/>
              <a:t>years</a:t>
            </a:r>
            <a:r>
              <a:rPr lang="tr-TR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Institutes</a:t>
            </a:r>
            <a:r>
              <a:rPr lang="tr-TR" sz="2400" dirty="0"/>
              <a:t> (</a:t>
            </a:r>
            <a:r>
              <a:rPr lang="tr-TR" sz="2400" dirty="0" err="1"/>
              <a:t>for</a:t>
            </a:r>
            <a:r>
              <a:rPr lang="tr-TR" sz="2400" dirty="0"/>
              <a:t> 4 </a:t>
            </a:r>
            <a:r>
              <a:rPr lang="tr-TR" sz="2400" dirty="0" err="1"/>
              <a:t>years</a:t>
            </a:r>
            <a:r>
              <a:rPr lang="tr-TR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Conservatories</a:t>
            </a:r>
            <a:r>
              <a:rPr lang="tr-TR" sz="2400" dirty="0"/>
              <a:t> (</a:t>
            </a:r>
            <a:r>
              <a:rPr lang="tr-TR" sz="2400" dirty="0" err="1"/>
              <a:t>for</a:t>
            </a:r>
            <a:r>
              <a:rPr lang="tr-TR" sz="2400" dirty="0"/>
              <a:t> 4 </a:t>
            </a:r>
            <a:r>
              <a:rPr lang="tr-TR" sz="2400" dirty="0" err="1"/>
              <a:t>years</a:t>
            </a:r>
            <a:r>
              <a:rPr lang="tr-TR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Higher Vocational education schools</a:t>
            </a:r>
            <a:r>
              <a:rPr lang="tr-TR" sz="2400" dirty="0"/>
              <a:t> (</a:t>
            </a:r>
            <a:r>
              <a:rPr lang="tr-TR" sz="2400" dirty="0" err="1"/>
              <a:t>for</a:t>
            </a:r>
            <a:r>
              <a:rPr lang="tr-TR" sz="2400" dirty="0"/>
              <a:t> 2 </a:t>
            </a:r>
            <a:r>
              <a:rPr lang="tr-TR" sz="2400" dirty="0" err="1"/>
              <a:t>years</a:t>
            </a:r>
            <a:r>
              <a:rPr lang="tr-TR" sz="2400" dirty="0"/>
              <a:t>)</a:t>
            </a:r>
          </a:p>
          <a:p>
            <a:endParaRPr lang="en-US" sz="2400" dirty="0"/>
          </a:p>
        </p:txBody>
      </p:sp>
      <p:pic>
        <p:nvPicPr>
          <p:cNvPr id="8" name="Picture 1"/>
          <p:cNvPicPr/>
          <p:nvPr/>
        </p:nvPicPr>
        <p:blipFill>
          <a:blip r:embed="rId2" cstate="print"/>
          <a:stretch/>
        </p:blipFill>
        <p:spPr>
          <a:xfrm>
            <a:off x="7070685" y="319320"/>
            <a:ext cx="1620360" cy="5713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571320" y="285840"/>
            <a:ext cx="428400" cy="524880"/>
          </a:xfrm>
          <a:prstGeom prst="rect">
            <a:avLst/>
          </a:prstGeom>
          <a:ln>
            <a:noFill/>
          </a:ln>
        </p:spPr>
      </p:pic>
      <p:sp>
        <p:nvSpPr>
          <p:cNvPr id="1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Final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Meeting </a:t>
            </a:r>
            <a:r>
              <a:rPr lang="tr-TR" sz="1200" spc="-1" dirty="0" err="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Istanbul</a:t>
            </a:r>
            <a:r>
              <a:rPr lang="tr-TR" sz="1200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-TURKEY</a:t>
            </a:r>
            <a:r>
              <a:rPr lang="tr-TR" sz="120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2019</a:t>
            </a:r>
            <a:endParaRPr dirty="0"/>
          </a:p>
        </p:txBody>
      </p:sp>
      <p:pic>
        <p:nvPicPr>
          <p:cNvPr id="12" name="Picture 2"/>
          <p:cNvPicPr/>
          <p:nvPr/>
        </p:nvPicPr>
        <p:blipFill>
          <a:blip r:embed="rId4" cstate="print"/>
          <a:stretch/>
        </p:blipFill>
        <p:spPr>
          <a:xfrm>
            <a:off x="3059832" y="285840"/>
            <a:ext cx="2628416" cy="71663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25668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863</Words>
  <Application>Microsoft Office PowerPoint</Application>
  <PresentationFormat>On-screen Show (4:3)</PresentationFormat>
  <Paragraphs>164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Ofis Teması</vt:lpstr>
      <vt:lpstr>TURKISH EDUCATIONAL SYSTEM </vt:lpstr>
      <vt:lpstr>General Structure of Turkish Educational System</vt:lpstr>
      <vt:lpstr>Formal Education</vt:lpstr>
      <vt:lpstr>A) Pre-School Education</vt:lpstr>
      <vt:lpstr>B) Primary Education</vt:lpstr>
      <vt:lpstr>Primary Education</vt:lpstr>
      <vt:lpstr>Primary Education</vt:lpstr>
      <vt:lpstr>C) Secondary Education</vt:lpstr>
      <vt:lpstr>D) Higher Education</vt:lpstr>
      <vt:lpstr>Non-formal Education</vt:lpstr>
      <vt:lpstr>Non-formal Education (Yaygın Eğt.)</vt:lpstr>
      <vt:lpstr>Non-formal Education</vt:lpstr>
      <vt:lpstr>Slide 13</vt:lpstr>
      <vt:lpstr>VOCATIONAL EDUCATION SYSTEM IN TURKEY</vt:lpstr>
      <vt:lpstr>Vocational Education</vt:lpstr>
      <vt:lpstr>Slide 16</vt:lpstr>
      <vt:lpstr>Vocational Education</vt:lpstr>
      <vt:lpstr>Vocational Education in Our School</vt:lpstr>
      <vt:lpstr>Vocational Education in Our School</vt:lpstr>
      <vt:lpstr>Thank you for your listening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Educational  System</dc:title>
  <dc:creator>PC</dc:creator>
  <cp:lastModifiedBy>Violeta</cp:lastModifiedBy>
  <cp:revision>48</cp:revision>
  <dcterms:created xsi:type="dcterms:W3CDTF">2018-05-02T05:51:50Z</dcterms:created>
  <dcterms:modified xsi:type="dcterms:W3CDTF">2021-01-06T21:26:20Z</dcterms:modified>
</cp:coreProperties>
</file>