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2" roundtripDataSignature="AMtx7mgMv87QHNh3T6yS3CzTJYNa9juC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870" y="-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cd6decd40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cd6decd40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0" y="1668900"/>
            <a:ext cx="12192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</a:pPr>
            <a:r>
              <a:rPr lang="hr-HR" sz="7200">
                <a:latin typeface="Arial"/>
                <a:ea typeface="Arial"/>
                <a:cs typeface="Arial"/>
                <a:sym typeface="Arial"/>
              </a:rPr>
              <a:t>NATURE, MAN, THEORY</a:t>
            </a:r>
            <a:endParaRPr sz="7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86" name="Google Shape;86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228850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39375" y="219063"/>
            <a:ext cx="1619250" cy="229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93" name="Google Shape;93;p2"/>
          <p:cNvSpPr txBox="1">
            <a:spLocks noGrp="1"/>
          </p:cNvSpPr>
          <p:nvPr>
            <p:ph type="body" idx="1"/>
          </p:nvPr>
        </p:nvSpPr>
        <p:spPr>
          <a:xfrm>
            <a:off x="4414345" y="2238703"/>
            <a:ext cx="6939454" cy="207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hr-HR" sz="3200">
                <a:latin typeface="Arial"/>
                <a:ea typeface="Arial"/>
                <a:cs typeface="Arial"/>
                <a:sym typeface="Arial"/>
              </a:rPr>
              <a:t>ONE OF THE FIRST CONDITIONS OF HAPPINESS IS THAT THE LINK BETWEEN MAN AND NATURE SHALL NOT BE BROKEN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85644" y="0"/>
            <a:ext cx="521804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 txBox="1"/>
          <p:nvPr/>
        </p:nvSpPr>
        <p:spPr>
          <a:xfrm>
            <a:off x="9898529" y="4309240"/>
            <a:ext cx="145527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Leo Tolstoy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body" idx="1"/>
          </p:nvPr>
        </p:nvSpPr>
        <p:spPr>
          <a:xfrm>
            <a:off x="838200" y="2691507"/>
            <a:ext cx="6771290" cy="1842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hr-HR" sz="4000">
                <a:latin typeface="Arial"/>
                <a:ea typeface="Arial"/>
                <a:cs typeface="Arial"/>
                <a:sym typeface="Arial"/>
              </a:rPr>
              <a:t>THERE IS A MASK OF THEORY OVER THE WHOLE FACE OF NATURE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14725" y="0"/>
            <a:ext cx="522351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3"/>
          <p:cNvSpPr txBox="1"/>
          <p:nvPr/>
        </p:nvSpPr>
        <p:spPr>
          <a:xfrm>
            <a:off x="5481421" y="4364715"/>
            <a:ext cx="223330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WILLIAM WHEWELL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body" idx="1"/>
          </p:nvPr>
        </p:nvSpPr>
        <p:spPr>
          <a:xfrm>
            <a:off x="838200" y="3132083"/>
            <a:ext cx="6613652" cy="304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hr-HR" sz="3600">
                <a:latin typeface="Arial"/>
                <a:ea typeface="Arial"/>
                <a:cs typeface="Arial"/>
                <a:sym typeface="Arial"/>
              </a:rPr>
              <a:t>A YOUNG MAN IS A THEORY, AN OLD MAN IS A FACT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1852" y="0"/>
            <a:ext cx="499239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4"/>
          <p:cNvSpPr txBox="1"/>
          <p:nvPr/>
        </p:nvSpPr>
        <p:spPr>
          <a:xfrm>
            <a:off x="4760089" y="4193627"/>
            <a:ext cx="267182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Edgar Watson Howe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17" name="Google Shape;117;p5"/>
          <p:cNvSpPr txBox="1">
            <a:spLocks noGrp="1"/>
          </p:cNvSpPr>
          <p:nvPr>
            <p:ph type="body" idx="1"/>
          </p:nvPr>
        </p:nvSpPr>
        <p:spPr>
          <a:xfrm>
            <a:off x="838200" y="3668110"/>
            <a:ext cx="10515600" cy="1276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hr-HR" sz="4000">
                <a:latin typeface="Arial"/>
                <a:ea typeface="Arial"/>
                <a:cs typeface="Arial"/>
                <a:sym typeface="Arial"/>
              </a:rPr>
              <a:t>THE TRUTH OF A THEORY IS IN YOUR MIND, NOT IN YOUR EYES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p5"/>
          <p:cNvPicPr preferRelativeResize="0"/>
          <p:nvPr/>
        </p:nvPicPr>
        <p:blipFill rotWithShape="1">
          <a:blip r:embed="rId3">
            <a:alphaModFix/>
          </a:blip>
          <a:srcRect t="28464" b="53630"/>
          <a:stretch/>
        </p:blipFill>
        <p:spPr>
          <a:xfrm>
            <a:off x="-4101" y="0"/>
            <a:ext cx="12196101" cy="2911366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5"/>
          <p:cNvSpPr txBox="1"/>
          <p:nvPr/>
        </p:nvSpPr>
        <p:spPr>
          <a:xfrm>
            <a:off x="8797158" y="4775239"/>
            <a:ext cx="196739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ALBERT EINSTEIN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25" name="Google Shape;125;p6"/>
          <p:cNvSpPr txBox="1">
            <a:spLocks noGrp="1"/>
          </p:cNvSpPr>
          <p:nvPr>
            <p:ph type="body" idx="1"/>
          </p:nvPr>
        </p:nvSpPr>
        <p:spPr>
          <a:xfrm>
            <a:off x="5654567" y="3132083"/>
            <a:ext cx="5381296" cy="304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hr-HR" sz="4800">
                <a:latin typeface="Arial"/>
                <a:ea typeface="Arial"/>
                <a:cs typeface="Arial"/>
                <a:sym typeface="Arial"/>
              </a:rPr>
              <a:t>MEN ARGUE, NATURE ACTS</a:t>
            </a:r>
            <a:endParaRPr/>
          </a:p>
        </p:txBody>
      </p:sp>
      <p:pic>
        <p:nvPicPr>
          <p:cNvPr id="126" name="Google Shape;126;p6"/>
          <p:cNvPicPr preferRelativeResize="0"/>
          <p:nvPr/>
        </p:nvPicPr>
        <p:blipFill rotWithShape="1">
          <a:blip r:embed="rId3">
            <a:alphaModFix/>
          </a:blip>
          <a:srcRect l="7904" r="9883"/>
          <a:stretch/>
        </p:blipFill>
        <p:spPr>
          <a:xfrm>
            <a:off x="0" y="0"/>
            <a:ext cx="49916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6"/>
          <p:cNvSpPr txBox="1"/>
          <p:nvPr/>
        </p:nvSpPr>
        <p:spPr>
          <a:xfrm>
            <a:off x="9616965" y="4485246"/>
            <a:ext cx="126085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VOLTAIRE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cd6decd409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gcd6decd409_0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4" name="Google Shape;134;gcd6decd409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329225"/>
            <a:ext cx="1314504" cy="37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cd6decd409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2529" y="957275"/>
            <a:ext cx="11209926" cy="42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</Words>
  <Application>Microsoft Office PowerPoint</Application>
  <PresentationFormat>Custom</PresentationFormat>
  <Paragraphs>11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NATURE, MAN, THEORY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NATURE, MAN, THEORY</dc:title>
  <dc:creator>Sven Fuis</dc:creator>
  <cp:lastModifiedBy>Violeta</cp:lastModifiedBy>
  <cp:revision>1</cp:revision>
  <dcterms:created xsi:type="dcterms:W3CDTF">2021-03-30T18:50:30Z</dcterms:created>
  <dcterms:modified xsi:type="dcterms:W3CDTF">2021-04-23T18:55:36Z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0x010100576844B4CE5F5D4E90604B1CAFB8163D</vt:lpwstr>
  </property>
</Properties>
</file>