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40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71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18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72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39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4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01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18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38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0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38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AAFAD-4695-4658-9886-28DB2315DB3B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C288D-9F57-41D0-9C47-E3221B9846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30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/>
          <a:lstStyle/>
          <a:p>
            <a:r>
              <a:rPr lang="tr-TR" dirty="0" smtClean="0"/>
              <a:t>BESCHÄFTIGUNG IN DER TÜRKEI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95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LEHRERİN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2008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520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POLİZİST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704856" cy="427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1459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ANWOLT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48883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5993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PİLOT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6768752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834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ARZT</a:t>
            </a:r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96743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414143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FRİSEURİN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7056784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641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Ekran Gösterisi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BESCHÄFTIGUNG IN DER TÜRKEI</vt:lpstr>
      <vt:lpstr>LEHRERİN</vt:lpstr>
      <vt:lpstr>POLİZİST</vt:lpstr>
      <vt:lpstr>ANWOLT</vt:lpstr>
      <vt:lpstr>PİLOT</vt:lpstr>
      <vt:lpstr>ARZT</vt:lpstr>
      <vt:lpstr>FRİSEURİN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BESCHÄFTIGUNG IN DER TÜRKEI</dc:title>
  <dc:creator>UseR</dc:creator>
  <cp:lastModifiedBy>UseR</cp:lastModifiedBy>
  <cp:revision>2</cp:revision>
  <dcterms:created xsi:type="dcterms:W3CDTF">2021-04-01T15:13:42Z</dcterms:created>
  <dcterms:modified xsi:type="dcterms:W3CDTF">2021-04-01T15:25:08Z</dcterms:modified>
</cp:coreProperties>
</file>