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6" r:id="rId4"/>
    <p:sldId id="265" r:id="rId5"/>
    <p:sldId id="264" r:id="rId6"/>
    <p:sldId id="263" r:id="rId7"/>
    <p:sldId id="262" r:id="rId8"/>
    <p:sldId id="261" r:id="rId9"/>
    <p:sldId id="267" r:id="rId10"/>
    <p:sldId id="268" r:id="rId11"/>
    <p:sldId id="266" r:id="rId12"/>
    <p:sldId id="260" r:id="rId13"/>
    <p:sldId id="259" r:id="rId14"/>
    <p:sldId id="270" r:id="rId15"/>
    <p:sldId id="258" r:id="rId16"/>
    <p:sldId id="273" r:id="rId17"/>
  </p:sldIdLst>
  <p:sldSz cx="9144000" cy="6858000" type="screen4x3"/>
  <p:notesSz cx="6858000" cy="9144000"/>
  <p:custShowLst>
    <p:custShow name="Presentazione personalizzata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</p:sldLst>
    </p:custShow>
  </p:custShow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2C53-A139-4CE1-BFDA-A2011FE28D22}" type="datetimeFigureOut">
              <a:rPr lang="it-IT" smtClean="0"/>
              <a:pPr/>
              <a:t>30/09/2014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95B-C21A-4C04-9122-7F41040E6E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2C53-A139-4CE1-BFDA-A2011FE28D22}" type="datetimeFigureOut">
              <a:rPr lang="it-IT" smtClean="0"/>
              <a:pPr/>
              <a:t>30/09/2014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95B-C21A-4C04-9122-7F41040E6E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2C53-A139-4CE1-BFDA-A2011FE28D22}" type="datetimeFigureOut">
              <a:rPr lang="it-IT" smtClean="0"/>
              <a:pPr/>
              <a:t>30/09/2014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95B-C21A-4C04-9122-7F41040E6E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2C53-A139-4CE1-BFDA-A2011FE28D22}" type="datetimeFigureOut">
              <a:rPr lang="it-IT" smtClean="0"/>
              <a:pPr/>
              <a:t>30/09/2014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95B-C21A-4C04-9122-7F41040E6E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2C53-A139-4CE1-BFDA-A2011FE28D22}" type="datetimeFigureOut">
              <a:rPr lang="it-IT" smtClean="0"/>
              <a:pPr/>
              <a:t>30/09/2014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95B-C21A-4C04-9122-7F41040E6E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2C53-A139-4CE1-BFDA-A2011FE28D22}" type="datetimeFigureOut">
              <a:rPr lang="it-IT" smtClean="0"/>
              <a:pPr/>
              <a:t>30/09/2014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95B-C21A-4C04-9122-7F41040E6E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2C53-A139-4CE1-BFDA-A2011FE28D22}" type="datetimeFigureOut">
              <a:rPr lang="it-IT" smtClean="0"/>
              <a:pPr/>
              <a:t>30/09/2014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95B-C21A-4C04-9122-7F41040E6E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2C53-A139-4CE1-BFDA-A2011FE28D22}" type="datetimeFigureOut">
              <a:rPr lang="it-IT" smtClean="0"/>
              <a:pPr/>
              <a:t>30/09/2014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95B-C21A-4C04-9122-7F41040E6E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2C53-A139-4CE1-BFDA-A2011FE28D22}" type="datetimeFigureOut">
              <a:rPr lang="it-IT" smtClean="0"/>
              <a:pPr/>
              <a:t>30/09/2014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95B-C21A-4C04-9122-7F41040E6E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2C53-A139-4CE1-BFDA-A2011FE28D22}" type="datetimeFigureOut">
              <a:rPr lang="it-IT" smtClean="0"/>
              <a:pPr/>
              <a:t>30/09/2014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95B-C21A-4C04-9122-7F41040E6E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B2C53-A139-4CE1-BFDA-A2011FE28D22}" type="datetimeFigureOut">
              <a:rPr lang="it-IT" smtClean="0"/>
              <a:pPr/>
              <a:t>30/09/2014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495B-C21A-4C04-9122-7F41040E6EC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2C53-A139-4CE1-BFDA-A2011FE28D22}" type="datetimeFigureOut">
              <a:rPr lang="it-IT" smtClean="0"/>
              <a:pPr/>
              <a:t>30/09/2014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3495B-C21A-4C04-9122-7F41040E6EC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S\Desktop\SCUOLA MEDIA GENAZZANO\EDL WORKS 2014-2015\3 B\DSCN2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</p:spPr>
      </p:pic>
    </p:spTree>
  </p:cSld>
  <p:clrMapOvr>
    <a:masterClrMapping/>
  </p:clrMapOvr>
  <p:transition advTm="316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0526">
            <a:off x="1047750" y="764705"/>
            <a:ext cx="7268666" cy="496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47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3996">
            <a:off x="576263" y="548680"/>
            <a:ext cx="7991475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15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6696744" cy="474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789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244408" cy="576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5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13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63075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4648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SCN2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513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633670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104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925" y="1100138"/>
            <a:ext cx="65341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82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5413" y="1195388"/>
            <a:ext cx="63531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19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822" y="764704"/>
            <a:ext cx="76706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18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32656"/>
            <a:ext cx="5472608" cy="579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54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692696"/>
            <a:ext cx="699135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52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764704"/>
            <a:ext cx="6984776" cy="4940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212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548680"/>
            <a:ext cx="7632848" cy="525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431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Presentazione su schermo 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  <vt:variant>
        <vt:lpstr>Presentazioni personalizzate</vt:lpstr>
      </vt:variant>
      <vt:variant>
        <vt:i4>1</vt:i4>
      </vt:variant>
    </vt:vector>
  </HeadingPairs>
  <TitlesOfParts>
    <vt:vector size="18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Presentazione personalizzata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</dc:creator>
  <cp:lastModifiedBy>AS</cp:lastModifiedBy>
  <cp:revision>14</cp:revision>
  <dcterms:created xsi:type="dcterms:W3CDTF">2014-09-22T20:22:38Z</dcterms:created>
  <dcterms:modified xsi:type="dcterms:W3CDTF">2014-09-30T16:34:48Z</dcterms:modified>
</cp:coreProperties>
</file>