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0" r:id="rId3"/>
    <p:sldId id="266" r:id="rId4"/>
    <p:sldId id="267" r:id="rId5"/>
    <p:sldId id="270" r:id="rId6"/>
    <p:sldId id="272" r:id="rId7"/>
    <p:sldId id="262" r:id="rId8"/>
    <p:sldId id="271" r:id="rId9"/>
    <p:sldId id="273" r:id="rId10"/>
    <p:sldId id="277" r:id="rId11"/>
    <p:sldId id="274" r:id="rId12"/>
    <p:sldId id="269" r:id="rId13"/>
    <p:sldId id="275" r:id="rId14"/>
    <p:sldId id="276" r:id="rId15"/>
    <p:sldId id="268" r:id="rId16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89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91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64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12/13/2020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3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12/13/2020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7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4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12/13/2020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3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12/13/2020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93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12/13/2020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68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74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12/13/2020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97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12/13/2020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9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62" r:id="rId8"/>
    <p:sldLayoutId id="2147483663" r:id="rId9"/>
    <p:sldLayoutId id="2147483664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1B17B84-F8A7-4053-9C9D-91E3CA7F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0"/>
            <a:ext cx="12188951" cy="6858000"/>
          </a:xfrm>
          <a:prstGeom prst="rect">
            <a:avLst/>
          </a:prstGeom>
          <a:blipFill dpi="0" rotWithShape="1">
            <a:blip r:embed="rId2">
              <a:alphaModFix amt="30000"/>
              <a:lum bright="70000" contrast="-70000"/>
            </a:blip>
            <a:srcRect/>
            <a:tile tx="889000" ty="0" sx="100000" sy="100000" flip="xy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Картина 4" descr="Картина, която съдържа дърво, открито, сграда, висок&#10;&#10;Описанието е генерирано автоматично">
            <a:extLst>
              <a:ext uri="{FF2B5EF4-FFF2-40B4-BE49-F238E27FC236}">
                <a16:creationId xmlns:a16="http://schemas.microsoft.com/office/drawing/2014/main" id="{2C2CB83D-ED2F-4CB0-BA21-9DB1EA1A05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6244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1A688CA-87D2-424E-8E55-6C68646D8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40211"/>
            <a:ext cx="7530685" cy="3163864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134</a:t>
            </a:r>
            <a:r>
              <a:rPr lang="en-US" sz="4800" baseline="30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4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Dimcho Debelyanov ORT School</a:t>
            </a:r>
            <a:endParaRPr lang="bg-BG" sz="4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6C12E689-19D4-4126-A1DA-8CB31DC51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74515"/>
            <a:ext cx="7583133" cy="1279124"/>
          </a:xfrm>
        </p:spPr>
        <p:txBody>
          <a:bodyPr>
            <a:normAutofit/>
          </a:bodyPr>
          <a:lstStyle/>
          <a:p>
            <a:pPr algn="l"/>
            <a:r>
              <a:rPr lang="en-US" sz="28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Pl@ntNET</a:t>
            </a:r>
            <a:endParaRPr lang="bg-BG" sz="28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084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Картина, която съдържа растение&#10;&#10;Описанието е генерирано автоматично">
            <a:extLst>
              <a:ext uri="{FF2B5EF4-FFF2-40B4-BE49-F238E27FC236}">
                <a16:creationId xmlns:a16="http://schemas.microsoft.com/office/drawing/2014/main" id="{F73C5B34-0EF8-423C-B71D-446FA5A8E4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7" r="2" b="4775"/>
          <a:stretch/>
        </p:blipFill>
        <p:spPr>
          <a:xfrm>
            <a:off x="6887044" y="-1"/>
            <a:ext cx="4661488" cy="3104208"/>
          </a:xfrm>
          <a:prstGeom prst="rect">
            <a:avLst/>
          </a:prstGeom>
        </p:spPr>
      </p:pic>
      <p:pic>
        <p:nvPicPr>
          <p:cNvPr id="5" name="Картина 4" descr="Картина, която съдържа дърво, открито, лице, група&#10;&#10;Описанието е генерирано автоматично">
            <a:extLst>
              <a:ext uri="{FF2B5EF4-FFF2-40B4-BE49-F238E27FC236}">
                <a16:creationId xmlns:a16="http://schemas.microsoft.com/office/drawing/2014/main" id="{A543E0BC-496C-4B81-821B-B20A30546A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1" r="-1" b="-1"/>
          <a:stretch/>
        </p:blipFill>
        <p:spPr>
          <a:xfrm>
            <a:off x="5419264" y="3265081"/>
            <a:ext cx="6129269" cy="3592925"/>
          </a:xfrm>
          <a:prstGeom prst="rect">
            <a:avLst/>
          </a:prstGeom>
        </p:spPr>
      </p:pic>
      <p:pic>
        <p:nvPicPr>
          <p:cNvPr id="11" name="Картина 10" descr="Картина, която съдържа дърво, лице, открито, дете&#10;&#10;Описанието е генерирано автоматично">
            <a:extLst>
              <a:ext uri="{FF2B5EF4-FFF2-40B4-BE49-F238E27FC236}">
                <a16:creationId xmlns:a16="http://schemas.microsoft.com/office/drawing/2014/main" id="{F2653A77-3F99-4C57-A318-3567200364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8" r="1" b="1536"/>
          <a:stretch/>
        </p:blipFill>
        <p:spPr>
          <a:xfrm>
            <a:off x="643467" y="-6"/>
            <a:ext cx="6082711" cy="3920044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14" name="Картина 13" descr="Картина, която съдържа лице, дърво, открито, група&#10;&#10;Описанието е генерирано автоматично">
            <a:extLst>
              <a:ext uri="{FF2B5EF4-FFF2-40B4-BE49-F238E27FC236}">
                <a16:creationId xmlns:a16="http://schemas.microsoft.com/office/drawing/2014/main" id="{5BB01D14-5380-4263-BD53-FD48969D07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9" r="1" b="19198"/>
          <a:stretch/>
        </p:blipFill>
        <p:spPr>
          <a:xfrm>
            <a:off x="643468" y="4080064"/>
            <a:ext cx="4614333" cy="215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0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Картина 13" descr="Картина, която съдържа стена, лице&#10;&#10;Описанието е генерирано автоматично">
            <a:extLst>
              <a:ext uri="{FF2B5EF4-FFF2-40B4-BE49-F238E27FC236}">
                <a16:creationId xmlns:a16="http://schemas.microsoft.com/office/drawing/2014/main" id="{9685E690-4667-44BC-A95E-293CA61D2A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2019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4" name="Картина 3" descr="Картина, която съдържа текст, закрито, лице&#10;&#10;Описанието е генерирано автоматично">
            <a:extLst>
              <a:ext uri="{FF2B5EF4-FFF2-40B4-BE49-F238E27FC236}">
                <a16:creationId xmlns:a16="http://schemas.microsoft.com/office/drawing/2014/main" id="{3B9DEB5A-9EC1-45E2-82DA-185891277C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876"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6" name="Картина 5" descr="Картина, която съдържа под, лице, дрехи&#10;&#10;Описанието е генерирано автоматично">
            <a:extLst>
              <a:ext uri="{FF2B5EF4-FFF2-40B4-BE49-F238E27FC236}">
                <a16:creationId xmlns:a16="http://schemas.microsoft.com/office/drawing/2014/main" id="{CD6DF0FA-E5CC-43D9-B4A3-E3E204E036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" r="28849" b="-3"/>
          <a:stretch/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pic>
        <p:nvPicPr>
          <p:cNvPr id="12" name="Картина 11" descr="Картина, която съдържа лице, група, стена, закрито&#10;&#10;Описанието е генерирано автоматично">
            <a:extLst>
              <a:ext uri="{FF2B5EF4-FFF2-40B4-BE49-F238E27FC236}">
                <a16:creationId xmlns:a16="http://schemas.microsoft.com/office/drawing/2014/main" id="{C7E13712-69F9-4206-A93E-C44BCC348E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8"/>
          <a:stretch/>
        </p:blipFill>
        <p:spPr>
          <a:xfrm>
            <a:off x="1" y="4065775"/>
            <a:ext cx="5001186" cy="279222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77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Картина, която съдържа лице, зеленчук&#10;&#10;Описанието е генерирано автоматично">
            <a:extLst>
              <a:ext uri="{FF2B5EF4-FFF2-40B4-BE49-F238E27FC236}">
                <a16:creationId xmlns:a16="http://schemas.microsoft.com/office/drawing/2014/main" id="{F2B02A15-73F2-402F-A5B7-3EDC46C937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0" r="-3" b="17427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19" name="Картина 18" descr="Картина, която съдържа текст, позиращ&#10;&#10;Описанието е генерирано автоматично">
            <a:extLst>
              <a:ext uri="{FF2B5EF4-FFF2-40B4-BE49-F238E27FC236}">
                <a16:creationId xmlns:a16="http://schemas.microsoft.com/office/drawing/2014/main" id="{8207F524-C4A7-49FD-8DA6-34C73966DD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" r="7451"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15" name="Картина 14" descr="Картина, която съдържа закрито, лице, под, стена&#10;&#10;Описанието е генерирано автоматично">
            <a:extLst>
              <a:ext uri="{FF2B5EF4-FFF2-40B4-BE49-F238E27FC236}">
                <a16:creationId xmlns:a16="http://schemas.microsoft.com/office/drawing/2014/main" id="{5ADE608D-3695-4691-80E2-253064E235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0" r="-3" b="33635"/>
          <a:stretch/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pic>
        <p:nvPicPr>
          <p:cNvPr id="11" name="Картина 10" descr="Картина, която съдържа храна, маса, чиния&#10;&#10;Описанието е генерирано автоматично">
            <a:extLst>
              <a:ext uri="{FF2B5EF4-FFF2-40B4-BE49-F238E27FC236}">
                <a16:creationId xmlns:a16="http://schemas.microsoft.com/office/drawing/2014/main" id="{A3ED2FD8-C640-4142-B8B3-156100F89B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83" b="-1"/>
          <a:stretch/>
        </p:blipFill>
        <p:spPr>
          <a:xfrm>
            <a:off x="1" y="4065775"/>
            <a:ext cx="5001186" cy="279222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51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 descr="Картина, която съдържа лице, позиращ, изправен, група&#10;&#10;Описанието е генерирано автоматично">
            <a:extLst>
              <a:ext uri="{FF2B5EF4-FFF2-40B4-BE49-F238E27FC236}">
                <a16:creationId xmlns:a16="http://schemas.microsoft.com/office/drawing/2014/main" id="{0F4C4D05-975C-4ABD-9ADF-AA2C0E2D58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2019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2" name="Картина 1" descr="Картина, която съдържа лице, закрито, под, изправен&#10;&#10;Описанието е генерирано автоматично">
            <a:extLst>
              <a:ext uri="{FF2B5EF4-FFF2-40B4-BE49-F238E27FC236}">
                <a16:creationId xmlns:a16="http://schemas.microsoft.com/office/drawing/2014/main" id="{66876CAA-1A4D-4A25-A972-594268E360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5" r="1" b="124"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10" name="Картина 9" descr="Картина, която съдържа лице, изправен, одежда, облечен&#10;&#10;Описанието е генерирано автоматично">
            <a:extLst>
              <a:ext uri="{FF2B5EF4-FFF2-40B4-BE49-F238E27FC236}">
                <a16:creationId xmlns:a16="http://schemas.microsoft.com/office/drawing/2014/main" id="{E2644CD7-DF9E-456F-97E3-AF5910F20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17" b="4"/>
          <a:stretch/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pic>
        <p:nvPicPr>
          <p:cNvPr id="4" name="Картина 3" descr="Картина, която съдържа текст, лице&#10;&#10;Описанието е генерирано автоматично">
            <a:extLst>
              <a:ext uri="{FF2B5EF4-FFF2-40B4-BE49-F238E27FC236}">
                <a16:creationId xmlns:a16="http://schemas.microsoft.com/office/drawing/2014/main" id="{57FAC1AB-1FC1-4D9B-87A1-168B0907F6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"/>
          <a:stretch/>
        </p:blipFill>
        <p:spPr>
          <a:xfrm>
            <a:off x="1" y="4065775"/>
            <a:ext cx="5001186" cy="279222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0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Картина, която съдържа лице, стена, закрито, изправен&#10;&#10;Описанието е генерирано автоматично">
            <a:extLst>
              <a:ext uri="{FF2B5EF4-FFF2-40B4-BE49-F238E27FC236}">
                <a16:creationId xmlns:a16="http://schemas.microsoft.com/office/drawing/2014/main" id="{57A29B95-5444-4C20-A179-70F48EE317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38"/>
          <a:stretch/>
        </p:blipFill>
        <p:spPr>
          <a:xfrm>
            <a:off x="6887045" y="10"/>
            <a:ext cx="4661488" cy="3104198"/>
          </a:xfrm>
          <a:prstGeom prst="rect">
            <a:avLst/>
          </a:prstGeom>
        </p:spPr>
      </p:pic>
      <p:pic>
        <p:nvPicPr>
          <p:cNvPr id="5" name="Картина 4" descr="Картина, която съдържа текст, лице, компютър, маса&#10;&#10;Описанието е генерирано автоматично">
            <a:extLst>
              <a:ext uri="{FF2B5EF4-FFF2-40B4-BE49-F238E27FC236}">
                <a16:creationId xmlns:a16="http://schemas.microsoft.com/office/drawing/2014/main" id="{9A4D5D4A-9049-4A79-AF50-1F1027DEE8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" r="2903" b="3"/>
          <a:stretch/>
        </p:blipFill>
        <p:spPr>
          <a:xfrm>
            <a:off x="5419264" y="3265080"/>
            <a:ext cx="6129269" cy="3592925"/>
          </a:xfrm>
          <a:prstGeom prst="rect">
            <a:avLst/>
          </a:prstGeom>
        </p:spPr>
      </p:pic>
      <p:pic>
        <p:nvPicPr>
          <p:cNvPr id="7" name="Картина 6" descr="Картина, която съдържа текст, закрито, под, работещ&#10;&#10;Описанието е генерирано автоматично">
            <a:extLst>
              <a:ext uri="{FF2B5EF4-FFF2-40B4-BE49-F238E27FC236}">
                <a16:creationId xmlns:a16="http://schemas.microsoft.com/office/drawing/2014/main" id="{A489BD67-4C52-4AA5-8F19-B8C1F38311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7" r="-2" b="-2"/>
          <a:stretch/>
        </p:blipFill>
        <p:spPr>
          <a:xfrm>
            <a:off x="643467" y="-5"/>
            <a:ext cx="6082711" cy="3920044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49FA6A2-2239-4EF2-9EB3-B1DC295FE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03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F5B1D0E3-1BB3-4E4D-980F-08CAAC2567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" r="2" b="2"/>
          <a:stretch/>
        </p:blipFill>
        <p:spPr>
          <a:xfrm>
            <a:off x="6887044" y="-1"/>
            <a:ext cx="4661488" cy="3104208"/>
          </a:xfrm>
          <a:prstGeom prst="rect">
            <a:avLst/>
          </a:prstGeom>
        </p:spPr>
      </p:pic>
      <p:pic>
        <p:nvPicPr>
          <p:cNvPr id="9" name="Картина 8" descr="Картина, която съдържа дете, лице, под, малък&#10;&#10;Описанието е генерирано автоматично">
            <a:extLst>
              <a:ext uri="{FF2B5EF4-FFF2-40B4-BE49-F238E27FC236}">
                <a16:creationId xmlns:a16="http://schemas.microsoft.com/office/drawing/2014/main" id="{97400478-217F-4498-B585-B78D448C74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2" r="-1" b="9938"/>
          <a:stretch/>
        </p:blipFill>
        <p:spPr>
          <a:xfrm>
            <a:off x="5419264" y="3265081"/>
            <a:ext cx="6129269" cy="3592925"/>
          </a:xfrm>
          <a:prstGeom prst="rect">
            <a:avLst/>
          </a:prstGeom>
        </p:spPr>
      </p:pic>
      <p:pic>
        <p:nvPicPr>
          <p:cNvPr id="3" name="Картина 2" descr="Картина, която съдържа лице, открито, спорт, група&#10;&#10;Описанието е генерирано автоматично">
            <a:extLst>
              <a:ext uri="{FF2B5EF4-FFF2-40B4-BE49-F238E27FC236}">
                <a16:creationId xmlns:a16="http://schemas.microsoft.com/office/drawing/2014/main" id="{14B82AAB-200B-4254-91CC-B5D6618A83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454"/>
          <a:stretch/>
        </p:blipFill>
        <p:spPr>
          <a:xfrm>
            <a:off x="643467" y="-6"/>
            <a:ext cx="6082711" cy="3920044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11" name="Картина 10" descr="Картина, която съдържа дърво, лице, открито, небе&#10;&#10;Описанието е генерирано автоматично">
            <a:extLst>
              <a:ext uri="{FF2B5EF4-FFF2-40B4-BE49-F238E27FC236}">
                <a16:creationId xmlns:a16="http://schemas.microsoft.com/office/drawing/2014/main" id="{B053CAB2-7B4C-41D6-9507-CCC87011F2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2" r="1" b="3386"/>
          <a:stretch/>
        </p:blipFill>
        <p:spPr>
          <a:xfrm>
            <a:off x="643468" y="4080064"/>
            <a:ext cx="4614333" cy="236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35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 descr="Картина, която съдържа открито, бял, правителствена сграда, тълпа&#10;&#10;Описанието е генерирано автоматично">
            <a:extLst>
              <a:ext uri="{FF2B5EF4-FFF2-40B4-BE49-F238E27FC236}">
                <a16:creationId xmlns:a16="http://schemas.microsoft.com/office/drawing/2014/main" id="{836C410C-FC32-47DC-8D3F-1CB36C9DC2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4" b="-1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11" name="Картина 10" descr="Картина, която съдържа дърво, открито&#10;&#10;Описанието е генерирано автоматично">
            <a:extLst>
              <a:ext uri="{FF2B5EF4-FFF2-40B4-BE49-F238E27FC236}">
                <a16:creationId xmlns:a16="http://schemas.microsoft.com/office/drawing/2014/main" id="{EC8BB759-1ED3-47C0-ADF8-91E979D8B9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" r="1" b="3718"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5" name="Картина 4" descr="Картина, която съдържа открито, небе, дърво, сграда&#10;&#10;Описанието е генерирано автоматично">
            <a:extLst>
              <a:ext uri="{FF2B5EF4-FFF2-40B4-BE49-F238E27FC236}">
                <a16:creationId xmlns:a16="http://schemas.microsoft.com/office/drawing/2014/main" id="{7877D1D8-1837-4C39-9A9D-8DAFE2373C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5" r="-1" b="16036"/>
          <a:stretch/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pic>
        <p:nvPicPr>
          <p:cNvPr id="14" name="Картина 13" descr="Картина, която съдържа дърво, открито, сграда, висок&#10;&#10;Описанието е генерирано автоматично">
            <a:extLst>
              <a:ext uri="{FF2B5EF4-FFF2-40B4-BE49-F238E27FC236}">
                <a16:creationId xmlns:a16="http://schemas.microsoft.com/office/drawing/2014/main" id="{A82A5E03-5067-4506-AB74-F419B819B5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8"/>
          <a:stretch/>
        </p:blipFill>
        <p:spPr>
          <a:xfrm>
            <a:off x="1" y="4065775"/>
            <a:ext cx="5001186" cy="2792224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81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Картина 10" descr="Картина, която съдържа под, закрито, стена, лице&#10;&#10;Описанието е генерирано автоматично">
            <a:extLst>
              <a:ext uri="{FF2B5EF4-FFF2-40B4-BE49-F238E27FC236}">
                <a16:creationId xmlns:a16="http://schemas.microsoft.com/office/drawing/2014/main" id="{4EF6FA36-39F4-4229-B694-9E2899505F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9" r="-3" b="6710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15" name="Картина 14" descr="Картина, която съдържа текст, закрито, електроника, компютър&#10;&#10;Описанието е генерирано автоматично">
            <a:extLst>
              <a:ext uri="{FF2B5EF4-FFF2-40B4-BE49-F238E27FC236}">
                <a16:creationId xmlns:a16="http://schemas.microsoft.com/office/drawing/2014/main" id="{56C5F1EB-277C-46D8-AB7A-7DF84496D1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1" r="12506" b="-1"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3" name="Картина 2" descr="Картина, която съдържа текст, мъж, лице, по-стар&#10;&#10;Описанието е генерирано автоматично">
            <a:extLst>
              <a:ext uri="{FF2B5EF4-FFF2-40B4-BE49-F238E27FC236}">
                <a16:creationId xmlns:a16="http://schemas.microsoft.com/office/drawing/2014/main" id="{8CBB28B3-E5BA-442A-9F21-ED5CC1DDFD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2" r="3" b="3"/>
          <a:stretch/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pic>
        <p:nvPicPr>
          <p:cNvPr id="7" name="Картина 6" descr="Картина, която съдържа открито, хора, голям, тълпа&#10;&#10;Описанието е генерирано автоматично">
            <a:extLst>
              <a:ext uri="{FF2B5EF4-FFF2-40B4-BE49-F238E27FC236}">
                <a16:creationId xmlns:a16="http://schemas.microsoft.com/office/drawing/2014/main" id="{33FEB8FB-B052-4758-A3CD-6BD8A5BDAF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6"/>
          <a:stretch/>
        </p:blipFill>
        <p:spPr>
          <a:xfrm>
            <a:off x="1" y="4065775"/>
            <a:ext cx="5001186" cy="2792224"/>
          </a:xfrm>
          <a:prstGeom prst="rect">
            <a:avLst/>
          </a:prstGeom>
        </p:spPr>
      </p:pic>
      <p:sp>
        <p:nvSpPr>
          <p:cNvPr id="28" name="Rectangle 25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2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Картина, която съдържа текст, лице, закрито, стена&#10;&#10;Описанието е генерирано автоматично">
            <a:extLst>
              <a:ext uri="{FF2B5EF4-FFF2-40B4-BE49-F238E27FC236}">
                <a16:creationId xmlns:a16="http://schemas.microsoft.com/office/drawing/2014/main" id="{3E09BA5D-72C2-47F0-B3D9-60335BC1E0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4" b="-1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A024D951-EA9F-439B-AC92-EC84A02468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r="-1" b="-1"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5" name="Картина 4" descr="Картина, която съдържа текст&#10;&#10;Описанието е генерирано автоматично">
            <a:extLst>
              <a:ext uri="{FF2B5EF4-FFF2-40B4-BE49-F238E27FC236}">
                <a16:creationId xmlns:a16="http://schemas.microsoft.com/office/drawing/2014/main" id="{EA847A73-E32D-41A5-B719-8E1C5B790A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0" r="16241" b="-3"/>
          <a:stretch/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pic>
        <p:nvPicPr>
          <p:cNvPr id="10" name="Картина 9" descr="Картина, която съдържа небе, лице, открито, мъж&#10;&#10;Описанието е генерирано автоматично">
            <a:extLst>
              <a:ext uri="{FF2B5EF4-FFF2-40B4-BE49-F238E27FC236}">
                <a16:creationId xmlns:a16="http://schemas.microsoft.com/office/drawing/2014/main" id="{8A956B2C-7A79-410B-94B6-6689A47A1D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58"/>
          <a:stretch/>
        </p:blipFill>
        <p:spPr>
          <a:xfrm>
            <a:off x="1" y="4065775"/>
            <a:ext cx="5001186" cy="279222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06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3E4DF5AB-FA79-4A64-9B0E-E2A863345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4" b="-1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3" name="Картина 2" descr="Картина, която съдържа текст, под, закрито, лице&#10;&#10;Описанието е генерирано автоматично">
            <a:extLst>
              <a:ext uri="{FF2B5EF4-FFF2-40B4-BE49-F238E27FC236}">
                <a16:creationId xmlns:a16="http://schemas.microsoft.com/office/drawing/2014/main" id="{4087C876-9CCD-408E-BF3C-2A414CFE1D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9" r="1" b="4240"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E8DE87E6-D807-404B-B59A-E4B3703B0F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" r="27630" b="-3"/>
          <a:stretch/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pic>
        <p:nvPicPr>
          <p:cNvPr id="5" name="Картина 4" descr="Картина, която съдържа под, закрито, таван, изправен&#10;&#10;Описанието е генерирано автоматично">
            <a:extLst>
              <a:ext uri="{FF2B5EF4-FFF2-40B4-BE49-F238E27FC236}">
                <a16:creationId xmlns:a16="http://schemas.microsoft.com/office/drawing/2014/main" id="{F91D5DB8-3502-4CED-A4A7-CD1E5652D6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"/>
          <a:stretch/>
        </p:blipFill>
        <p:spPr>
          <a:xfrm>
            <a:off x="1" y="4065775"/>
            <a:ext cx="5001186" cy="27922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8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 descr="Картина, която съдържа лице, закрито&#10;&#10;Описанието е генерирано автоматично">
            <a:extLst>
              <a:ext uri="{FF2B5EF4-FFF2-40B4-BE49-F238E27FC236}">
                <a16:creationId xmlns:a16="http://schemas.microsoft.com/office/drawing/2014/main" id="{107CBA4F-363F-4D06-A5B3-02B21C9280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38" r="-2" b="17217"/>
          <a:stretch/>
        </p:blipFill>
        <p:spPr>
          <a:xfrm>
            <a:off x="6887045" y="10"/>
            <a:ext cx="4661488" cy="3104198"/>
          </a:xfrm>
          <a:prstGeom prst="rect">
            <a:avLst/>
          </a:prstGeom>
        </p:spPr>
      </p:pic>
      <p:pic>
        <p:nvPicPr>
          <p:cNvPr id="4" name="Картина 3" descr="Картина, която съдържа текст, закрито, таван, стена&#10;&#10;Описанието е генерирано автоматично">
            <a:extLst>
              <a:ext uri="{FF2B5EF4-FFF2-40B4-BE49-F238E27FC236}">
                <a16:creationId xmlns:a16="http://schemas.microsoft.com/office/drawing/2014/main" id="{BA555D00-21E5-4FE9-BED0-5D15759F92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1" r="-1" b="-1"/>
          <a:stretch/>
        </p:blipFill>
        <p:spPr>
          <a:xfrm>
            <a:off x="5419264" y="3265080"/>
            <a:ext cx="6129269" cy="3592925"/>
          </a:xfrm>
          <a:prstGeom prst="rect">
            <a:avLst/>
          </a:prstGeom>
        </p:spPr>
      </p:pic>
      <p:pic>
        <p:nvPicPr>
          <p:cNvPr id="2" name="Картина 1" descr="Картина, която съдържа закрито, под, стена, таван&#10;&#10;Описанието е генерирано автоматично">
            <a:extLst>
              <a:ext uri="{FF2B5EF4-FFF2-40B4-BE49-F238E27FC236}">
                <a16:creationId xmlns:a16="http://schemas.microsoft.com/office/drawing/2014/main" id="{B2E31A9F-C976-4232-9489-57E8469F5A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77" r="1" b="8617"/>
          <a:stretch/>
        </p:blipFill>
        <p:spPr>
          <a:xfrm>
            <a:off x="643467" y="-5"/>
            <a:ext cx="6082711" cy="3920044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49FA6A2-2239-4EF2-9EB3-B1DC295FE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41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Картина 10" descr="Картина, която съдържа закрито, таван, жълт, мебели&#10;&#10;Описанието е генерирано автоматично">
            <a:extLst>
              <a:ext uri="{FF2B5EF4-FFF2-40B4-BE49-F238E27FC236}">
                <a16:creationId xmlns:a16="http://schemas.microsoft.com/office/drawing/2014/main" id="{20700903-726C-46D2-AB8E-635A409702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" r="-2" b="-2"/>
          <a:stretch/>
        </p:blipFill>
        <p:spPr>
          <a:xfrm>
            <a:off x="6887045" y="10"/>
            <a:ext cx="4661488" cy="3104198"/>
          </a:xfrm>
          <a:prstGeom prst="rect">
            <a:avLst/>
          </a:prstGeom>
        </p:spPr>
      </p:pic>
      <p:pic>
        <p:nvPicPr>
          <p:cNvPr id="6" name="Картина 5" descr="Картина, която съдържа жълт, шкаф&#10;&#10;Описанието е генерирано автоматично">
            <a:extLst>
              <a:ext uri="{FF2B5EF4-FFF2-40B4-BE49-F238E27FC236}">
                <a16:creationId xmlns:a16="http://schemas.microsoft.com/office/drawing/2014/main" id="{8E9F9AA6-BAA7-49BB-8950-49CCD44C0D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" r="-1" b="11960"/>
          <a:stretch/>
        </p:blipFill>
        <p:spPr>
          <a:xfrm>
            <a:off x="5419264" y="3265080"/>
            <a:ext cx="6129269" cy="3592925"/>
          </a:xfrm>
          <a:prstGeom prst="rect">
            <a:avLst/>
          </a:prstGeom>
        </p:spPr>
      </p:pic>
      <p:pic>
        <p:nvPicPr>
          <p:cNvPr id="9" name="Картина 8" descr="Картина, която съдържа текст, закрито, стая, група&#10;&#10;Описанието е генерирано автоматично">
            <a:extLst>
              <a:ext uri="{FF2B5EF4-FFF2-40B4-BE49-F238E27FC236}">
                <a16:creationId xmlns:a16="http://schemas.microsoft.com/office/drawing/2014/main" id="{D9C3BCB5-CDA5-409D-BCFC-6924FBF512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2" r="1" b="1"/>
          <a:stretch/>
        </p:blipFill>
        <p:spPr>
          <a:xfrm>
            <a:off x="643467" y="-5"/>
            <a:ext cx="6082711" cy="3920044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49FA6A2-2239-4EF2-9EB3-B1DC295FE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21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Картина 13" descr="Картина, която съдържа текст, стена, закрито, лице&#10;&#10;Описанието е генерирано автоматично">
            <a:extLst>
              <a:ext uri="{FF2B5EF4-FFF2-40B4-BE49-F238E27FC236}">
                <a16:creationId xmlns:a16="http://schemas.microsoft.com/office/drawing/2014/main" id="{465366AC-77B2-4D73-A9D4-37C6320441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38"/>
          <a:stretch/>
        </p:blipFill>
        <p:spPr>
          <a:xfrm>
            <a:off x="6887045" y="10"/>
            <a:ext cx="4661488" cy="3104198"/>
          </a:xfrm>
          <a:prstGeom prst="rect">
            <a:avLst/>
          </a:prstGeom>
        </p:spPr>
      </p:pic>
      <p:pic>
        <p:nvPicPr>
          <p:cNvPr id="2" name="Картина 1" descr="Картина, която съдържа текст, закрито, таван, под&#10;&#10;Описанието е генерирано автоматично">
            <a:extLst>
              <a:ext uri="{FF2B5EF4-FFF2-40B4-BE49-F238E27FC236}">
                <a16:creationId xmlns:a16="http://schemas.microsoft.com/office/drawing/2014/main" id="{E36B3288-1114-4C5C-9A2F-0F71849BA1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1" r="1" b="1"/>
          <a:stretch/>
        </p:blipFill>
        <p:spPr>
          <a:xfrm>
            <a:off x="5419264" y="3265080"/>
            <a:ext cx="6129269" cy="3592925"/>
          </a:xfrm>
          <a:prstGeom prst="rect">
            <a:avLst/>
          </a:prstGeom>
        </p:spPr>
      </p:pic>
      <p:pic>
        <p:nvPicPr>
          <p:cNvPr id="8" name="Картина 7" descr="Картина, която съдържа закрито&#10;&#10;Описанието е генерирано автоматично">
            <a:extLst>
              <a:ext uri="{FF2B5EF4-FFF2-40B4-BE49-F238E27FC236}">
                <a16:creationId xmlns:a16="http://schemas.microsoft.com/office/drawing/2014/main" id="{965B68DA-3C85-4F2C-A992-C019F104C0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" r="8963" b="-2"/>
          <a:stretch/>
        </p:blipFill>
        <p:spPr>
          <a:xfrm>
            <a:off x="643467" y="-5"/>
            <a:ext cx="6082711" cy="3920044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49FA6A2-2239-4EF2-9EB3-B1DC295FE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48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Картина, която съдържа текст, закрито&#10;&#10;Описанието е генерирано автоматично">
            <a:extLst>
              <a:ext uri="{FF2B5EF4-FFF2-40B4-BE49-F238E27FC236}">
                <a16:creationId xmlns:a16="http://schemas.microsoft.com/office/drawing/2014/main" id="{EA5DB83F-2904-4D86-82B2-EE8D016C27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" r="-1" b="-1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7" name="Картина 6" descr="Картина, която съдържа лице, закрито&#10;&#10;Описанието е генерирано автоматично">
            <a:extLst>
              <a:ext uri="{FF2B5EF4-FFF2-40B4-BE49-F238E27FC236}">
                <a16:creationId xmlns:a16="http://schemas.microsoft.com/office/drawing/2014/main" id="{352175E3-4120-4598-A7C8-253A90977B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4" r="1" b="1"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9" name="Картина 8" descr="Картина, която съдържа лице, маса, закрито, маса за хранене&#10;&#10;Описанието е генерирано автоматично">
            <a:extLst>
              <a:ext uri="{FF2B5EF4-FFF2-40B4-BE49-F238E27FC236}">
                <a16:creationId xmlns:a16="http://schemas.microsoft.com/office/drawing/2014/main" id="{E3F2450F-35F7-40A9-85D4-D4BAA3E190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4" r="20096" b="-3"/>
          <a:stretch/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pic>
        <p:nvPicPr>
          <p:cNvPr id="11" name="Картина 10" descr="Картина, която съдържа лице, закрито, група, сцена&#10;&#10;Описанието е генерирано автоматично">
            <a:extLst>
              <a:ext uri="{FF2B5EF4-FFF2-40B4-BE49-F238E27FC236}">
                <a16:creationId xmlns:a16="http://schemas.microsoft.com/office/drawing/2014/main" id="{143A7EC4-94C6-42A0-ACE9-CE3DBC788C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3" b="2551"/>
          <a:stretch/>
        </p:blipFill>
        <p:spPr>
          <a:xfrm>
            <a:off x="1" y="4065775"/>
            <a:ext cx="5001186" cy="279222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78732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Custom 69">
      <a:dk1>
        <a:sysClr val="windowText" lastClr="000000"/>
      </a:dk1>
      <a:lt1>
        <a:sysClr val="window" lastClr="FFFFFF"/>
      </a:lt1>
      <a:dk2>
        <a:srgbClr val="44131A"/>
      </a:dk2>
      <a:lt2>
        <a:srgbClr val="F2ECEA"/>
      </a:lt2>
      <a:accent1>
        <a:srgbClr val="A62C52"/>
      </a:accent1>
      <a:accent2>
        <a:srgbClr val="A7928D"/>
      </a:accent2>
      <a:accent3>
        <a:srgbClr val="307C71"/>
      </a:accent3>
      <a:accent4>
        <a:srgbClr val="41575D"/>
      </a:accent4>
      <a:accent5>
        <a:srgbClr val="8FA3A3"/>
      </a:accent5>
      <a:accent6>
        <a:srgbClr val="CA8370"/>
      </a:accent6>
      <a:hlink>
        <a:srgbClr val="D13D6E"/>
      </a:hlink>
      <a:folHlink>
        <a:srgbClr val="6C9D92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8</Words>
  <Application>Microsoft Office PowerPoint</Application>
  <PresentationFormat>Widescreen</PresentationFormat>
  <Paragraphs>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Avenir Next LT Pro</vt:lpstr>
      <vt:lpstr>AvenirNext LT Pro Medium</vt:lpstr>
      <vt:lpstr>Calibri</vt:lpstr>
      <vt:lpstr>BlockprintVTI</vt:lpstr>
      <vt:lpstr>134th Dimcho Debelyanov ORT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134th Dimcho Debelyanov ORT School</dc:title>
  <dc:creator>Александра Сергеева</dc:creator>
  <cp:lastModifiedBy>Lenovo</cp:lastModifiedBy>
  <cp:revision>1</cp:revision>
  <dcterms:created xsi:type="dcterms:W3CDTF">2020-12-06T17:29:35Z</dcterms:created>
  <dcterms:modified xsi:type="dcterms:W3CDTF">2020-12-13T09:12:36Z</dcterms:modified>
</cp:coreProperties>
</file>