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3F145B-2EB9-4B48-B7D2-D6EEFCC8E850}" v="294" dt="2020-11-16T16:31:09.6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СтефаниЙИ" userId="S::sji_2003@134sousofia.org::e8758332-1faf-47cc-9c9c-e4d02832bcc8" providerId="AD" clId="Web-{593F145B-2EB9-4B48-B7D2-D6EEFCC8E850}"/>
    <pc:docChg chg="addSld modSld addMainMaster delMainMaster">
      <pc:chgData name="СтефаниЙИ" userId="S::sji_2003@134sousofia.org::e8758332-1faf-47cc-9c9c-e4d02832bcc8" providerId="AD" clId="Web-{593F145B-2EB9-4B48-B7D2-D6EEFCC8E850}" dt="2020-11-16T16:31:09.653" v="291" actId="1076"/>
      <pc:docMkLst>
        <pc:docMk/>
      </pc:docMkLst>
      <pc:sldChg chg="addSp modSp mod setBg modClrScheme chgLayout">
        <pc:chgData name="СтефаниЙИ" userId="S::sji_2003@134sousofia.org::e8758332-1faf-47cc-9c9c-e4d02832bcc8" providerId="AD" clId="Web-{593F145B-2EB9-4B48-B7D2-D6EEFCC8E850}" dt="2020-11-16T16:03:40.437" v="30" actId="20577"/>
        <pc:sldMkLst>
          <pc:docMk/>
          <pc:sldMk cId="109857222" sldId="256"/>
        </pc:sldMkLst>
        <pc:spChg chg="mod">
          <ac:chgData name="СтефаниЙИ" userId="S::sji_2003@134sousofia.org::e8758332-1faf-47cc-9c9c-e4d02832bcc8" providerId="AD" clId="Web-{593F145B-2EB9-4B48-B7D2-D6EEFCC8E850}" dt="2020-11-16T16:03:40.437" v="30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СтефаниЙИ" userId="S::sji_2003@134sousofia.org::e8758332-1faf-47cc-9c9c-e4d02832bcc8" providerId="AD" clId="Web-{593F145B-2EB9-4B48-B7D2-D6EEFCC8E850}" dt="2020-11-16T16:02:47.061" v="0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СтефаниЙИ" userId="S::sji_2003@134sousofia.org::e8758332-1faf-47cc-9c9c-e4d02832bcc8" providerId="AD" clId="Web-{593F145B-2EB9-4B48-B7D2-D6EEFCC8E850}" dt="2020-11-16T16:02:47.061" v="0"/>
          <ac:spMkLst>
            <pc:docMk/>
            <pc:sldMk cId="109857222" sldId="256"/>
            <ac:spMk id="9" creationId="{A4CEB5B4-CDED-47E6-9A79-D8983C3D4360}"/>
          </ac:spMkLst>
        </pc:spChg>
        <pc:spChg chg="add">
          <ac:chgData name="СтефаниЙИ" userId="S::sji_2003@134sousofia.org::e8758332-1faf-47cc-9c9c-e4d02832bcc8" providerId="AD" clId="Web-{593F145B-2EB9-4B48-B7D2-D6EEFCC8E850}" dt="2020-11-16T16:02:47.061" v="0"/>
          <ac:spMkLst>
            <pc:docMk/>
            <pc:sldMk cId="109857222" sldId="256"/>
            <ac:spMk id="11" creationId="{D50332B2-2BC3-434F-B11C-851A29882D15}"/>
          </ac:spMkLst>
        </pc:spChg>
        <pc:spChg chg="add">
          <ac:chgData name="СтефаниЙИ" userId="S::sji_2003@134sousofia.org::e8758332-1faf-47cc-9c9c-e4d02832bcc8" providerId="AD" clId="Web-{593F145B-2EB9-4B48-B7D2-D6EEFCC8E850}" dt="2020-11-16T16:02:47.061" v="0"/>
          <ac:spMkLst>
            <pc:docMk/>
            <pc:sldMk cId="109857222" sldId="256"/>
            <ac:spMk id="13" creationId="{FF54EC60-509D-4A90-A637-580B5967E1DC}"/>
          </ac:spMkLst>
        </pc:spChg>
        <pc:spChg chg="add">
          <ac:chgData name="СтефаниЙИ" userId="S::sji_2003@134sousofia.org::e8758332-1faf-47cc-9c9c-e4d02832bcc8" providerId="AD" clId="Web-{593F145B-2EB9-4B48-B7D2-D6EEFCC8E850}" dt="2020-11-16T16:02:47.061" v="0"/>
          <ac:spMkLst>
            <pc:docMk/>
            <pc:sldMk cId="109857222" sldId="256"/>
            <ac:spMk id="15" creationId="{FCC4408D-5823-4186-97B4-25D12A9F93B0}"/>
          </ac:spMkLst>
        </pc:spChg>
        <pc:picChg chg="add">
          <ac:chgData name="СтефаниЙИ" userId="S::sji_2003@134sousofia.org::e8758332-1faf-47cc-9c9c-e4d02832bcc8" providerId="AD" clId="Web-{593F145B-2EB9-4B48-B7D2-D6EEFCC8E850}" dt="2020-11-16T16:02:47.061" v="0"/>
          <ac:picMkLst>
            <pc:docMk/>
            <pc:sldMk cId="109857222" sldId="256"/>
            <ac:picMk id="4" creationId="{93D82DCA-ACFB-4767-963E-8F2A70783FB5}"/>
          </ac:picMkLst>
        </pc:picChg>
      </pc:sldChg>
      <pc:sldChg chg="addSp delSp modSp new">
        <pc:chgData name="СтефаниЙИ" userId="S::sji_2003@134sousofia.org::e8758332-1faf-47cc-9c9c-e4d02832bcc8" providerId="AD" clId="Web-{593F145B-2EB9-4B48-B7D2-D6EEFCC8E850}" dt="2020-11-16T16:07:30.693" v="72" actId="20577"/>
        <pc:sldMkLst>
          <pc:docMk/>
          <pc:sldMk cId="605454182" sldId="257"/>
        </pc:sldMkLst>
        <pc:spChg chg="mod">
          <ac:chgData name="СтефаниЙИ" userId="S::sji_2003@134sousofia.org::e8758332-1faf-47cc-9c9c-e4d02832bcc8" providerId="AD" clId="Web-{593F145B-2EB9-4B48-B7D2-D6EEFCC8E850}" dt="2020-11-16T16:07:30.693" v="72" actId="20577"/>
          <ac:spMkLst>
            <pc:docMk/>
            <pc:sldMk cId="605454182" sldId="257"/>
            <ac:spMk id="2" creationId="{46AF3E79-1E78-464A-8CD2-BD1740995F31}"/>
          </ac:spMkLst>
        </pc:spChg>
        <pc:spChg chg="del">
          <ac:chgData name="СтефаниЙИ" userId="S::sji_2003@134sousofia.org::e8758332-1faf-47cc-9c9c-e4d02832bcc8" providerId="AD" clId="Web-{593F145B-2EB9-4B48-B7D2-D6EEFCC8E850}" dt="2020-11-16T16:04:58.080" v="34"/>
          <ac:spMkLst>
            <pc:docMk/>
            <pc:sldMk cId="605454182" sldId="257"/>
            <ac:spMk id="4" creationId="{C4235EB3-360F-4998-AB66-FF9E03E5BF3F}"/>
          </ac:spMkLst>
        </pc:spChg>
        <pc:spChg chg="del">
          <ac:chgData name="СтефаниЙИ" userId="S::sji_2003@134sousofia.org::e8758332-1faf-47cc-9c9c-e4d02832bcc8" providerId="AD" clId="Web-{593F145B-2EB9-4B48-B7D2-D6EEFCC8E850}" dt="2020-11-16T16:05:15.987" v="38"/>
          <ac:spMkLst>
            <pc:docMk/>
            <pc:sldMk cId="605454182" sldId="257"/>
            <ac:spMk id="6" creationId="{44E616C7-4A0E-48BA-8580-B2B1E4C4DE4A}"/>
          </ac:spMkLst>
        </pc:spChg>
        <pc:picChg chg="add mod ord">
          <ac:chgData name="СтефаниЙИ" userId="S::sji_2003@134sousofia.org::e8758332-1faf-47cc-9c9c-e4d02832bcc8" providerId="AD" clId="Web-{593F145B-2EB9-4B48-B7D2-D6EEFCC8E850}" dt="2020-11-16T16:05:02.924" v="37" actId="1076"/>
          <ac:picMkLst>
            <pc:docMk/>
            <pc:sldMk cId="605454182" sldId="257"/>
            <ac:picMk id="7" creationId="{BAE1BA83-700B-457B-949C-58276A51717E}"/>
          </ac:picMkLst>
        </pc:picChg>
        <pc:picChg chg="add mod ord">
          <ac:chgData name="СтефаниЙИ" userId="S::sji_2003@134sousofia.org::e8758332-1faf-47cc-9c9c-e4d02832bcc8" providerId="AD" clId="Web-{593F145B-2EB9-4B48-B7D2-D6EEFCC8E850}" dt="2020-11-16T16:06:48.083" v="43" actId="1076"/>
          <ac:picMkLst>
            <pc:docMk/>
            <pc:sldMk cId="605454182" sldId="257"/>
            <ac:picMk id="8" creationId="{5BCECF7F-BFC3-40C4-A209-FBAF5CE8E940}"/>
          </ac:picMkLst>
        </pc:picChg>
      </pc:sldChg>
      <pc:sldChg chg="addSp delSp modSp new mod setBg">
        <pc:chgData name="СтефаниЙИ" userId="S::sji_2003@134sousofia.org::e8758332-1faf-47cc-9c9c-e4d02832bcc8" providerId="AD" clId="Web-{593F145B-2EB9-4B48-B7D2-D6EEFCC8E850}" dt="2020-11-16T16:16:02.895" v="102"/>
        <pc:sldMkLst>
          <pc:docMk/>
          <pc:sldMk cId="4135992362" sldId="258"/>
        </pc:sldMkLst>
        <pc:spChg chg="mod">
          <ac:chgData name="СтефаниЙИ" userId="S::sji_2003@134sousofia.org::e8758332-1faf-47cc-9c9c-e4d02832bcc8" providerId="AD" clId="Web-{593F145B-2EB9-4B48-B7D2-D6EEFCC8E850}" dt="2020-11-16T16:16:02.895" v="102"/>
          <ac:spMkLst>
            <pc:docMk/>
            <pc:sldMk cId="4135992362" sldId="258"/>
            <ac:spMk id="2" creationId="{B441231A-9D3F-4ABE-B925-79DB2583D935}"/>
          </ac:spMkLst>
        </pc:spChg>
        <pc:spChg chg="del mod">
          <ac:chgData name="СтефаниЙИ" userId="S::sji_2003@134sousofia.org::e8758332-1faf-47cc-9c9c-e4d02832bcc8" providerId="AD" clId="Web-{593F145B-2EB9-4B48-B7D2-D6EEFCC8E850}" dt="2020-11-16T16:15:08.596" v="94"/>
          <ac:spMkLst>
            <pc:docMk/>
            <pc:sldMk cId="4135992362" sldId="258"/>
            <ac:spMk id="3" creationId="{8B0436BC-E4D1-42A5-8652-98009FC66A42}"/>
          </ac:spMkLst>
        </pc:spChg>
        <pc:spChg chg="add">
          <ac:chgData name="СтефаниЙИ" userId="S::sji_2003@134sousofia.org::e8758332-1faf-47cc-9c9c-e4d02832bcc8" providerId="AD" clId="Web-{593F145B-2EB9-4B48-B7D2-D6EEFCC8E850}" dt="2020-11-16T16:16:02.895" v="102"/>
          <ac:spMkLst>
            <pc:docMk/>
            <pc:sldMk cId="4135992362" sldId="258"/>
            <ac:spMk id="10" creationId="{09646535-AEF6-4883-A4F9-EEC1F8B4319E}"/>
          </ac:spMkLst>
        </pc:spChg>
        <pc:spChg chg="add">
          <ac:chgData name="СтефаниЙИ" userId="S::sji_2003@134sousofia.org::e8758332-1faf-47cc-9c9c-e4d02832bcc8" providerId="AD" clId="Web-{593F145B-2EB9-4B48-B7D2-D6EEFCC8E850}" dt="2020-11-16T16:16:02.895" v="102"/>
          <ac:spMkLst>
            <pc:docMk/>
            <pc:sldMk cId="4135992362" sldId="258"/>
            <ac:spMk id="12" creationId="{4D382FF2-FCDB-4CE8-A4C9-F74C8615064C}"/>
          </ac:spMkLst>
        </pc:spChg>
        <pc:spChg chg="add">
          <ac:chgData name="СтефаниЙИ" userId="S::sji_2003@134sousofia.org::e8758332-1faf-47cc-9c9c-e4d02832bcc8" providerId="AD" clId="Web-{593F145B-2EB9-4B48-B7D2-D6EEFCC8E850}" dt="2020-11-16T16:16:02.895" v="102"/>
          <ac:spMkLst>
            <pc:docMk/>
            <pc:sldMk cId="4135992362" sldId="258"/>
            <ac:spMk id="14" creationId="{89F422E0-FFA6-4F9B-B47D-D9E2CB823424}"/>
          </ac:spMkLst>
        </pc:spChg>
        <pc:grpChg chg="add">
          <ac:chgData name="СтефаниЙИ" userId="S::sji_2003@134sousofia.org::e8758332-1faf-47cc-9c9c-e4d02832bcc8" providerId="AD" clId="Web-{593F145B-2EB9-4B48-B7D2-D6EEFCC8E850}" dt="2020-11-16T16:16:02.895" v="102"/>
          <ac:grpSpMkLst>
            <pc:docMk/>
            <pc:sldMk cId="4135992362" sldId="258"/>
            <ac:grpSpMk id="16" creationId="{4363E9C7-08C1-40DB-969D-E84883D53079}"/>
          </ac:grpSpMkLst>
        </pc:grpChg>
        <pc:grpChg chg="add">
          <ac:chgData name="СтефаниЙИ" userId="S::sji_2003@134sousofia.org::e8758332-1faf-47cc-9c9c-e4d02832bcc8" providerId="AD" clId="Web-{593F145B-2EB9-4B48-B7D2-D6EEFCC8E850}" dt="2020-11-16T16:16:02.895" v="102"/>
          <ac:grpSpMkLst>
            <pc:docMk/>
            <pc:sldMk cId="4135992362" sldId="258"/>
            <ac:grpSpMk id="21" creationId="{95F55371-66EA-41FA-9101-6D60B2B5CF7B}"/>
          </ac:grpSpMkLst>
        </pc:grpChg>
        <pc:picChg chg="add mod ord">
          <ac:chgData name="СтефаниЙИ" userId="S::sji_2003@134sousofia.org::e8758332-1faf-47cc-9c9c-e4d02832bcc8" providerId="AD" clId="Web-{593F145B-2EB9-4B48-B7D2-D6EEFCC8E850}" dt="2020-11-16T16:16:02.895" v="102"/>
          <ac:picMkLst>
            <pc:docMk/>
            <pc:sldMk cId="4135992362" sldId="258"/>
            <ac:picMk id="4" creationId="{ADA15CEE-FC7C-43ED-A689-6E055D86DDCA}"/>
          </ac:picMkLst>
        </pc:picChg>
        <pc:picChg chg="add mod">
          <ac:chgData name="СтефаниЙИ" userId="S::sji_2003@134sousofia.org::e8758332-1faf-47cc-9c9c-e4d02832bcc8" providerId="AD" clId="Web-{593F145B-2EB9-4B48-B7D2-D6EEFCC8E850}" dt="2020-11-16T16:16:02.895" v="102"/>
          <ac:picMkLst>
            <pc:docMk/>
            <pc:sldMk cId="4135992362" sldId="258"/>
            <ac:picMk id="5" creationId="{935AE910-E08D-4D2D-9A27-0782CF4354C9}"/>
          </ac:picMkLst>
        </pc:picChg>
      </pc:sldChg>
      <pc:sldChg chg="modSp new">
        <pc:chgData name="СтефаниЙИ" userId="S::sji_2003@134sousofia.org::e8758332-1faf-47cc-9c9c-e4d02832bcc8" providerId="AD" clId="Web-{593F145B-2EB9-4B48-B7D2-D6EEFCC8E850}" dt="2020-11-16T16:28:17.836" v="196" actId="20577"/>
        <pc:sldMkLst>
          <pc:docMk/>
          <pc:sldMk cId="3056621119" sldId="259"/>
        </pc:sldMkLst>
        <pc:spChg chg="mod">
          <ac:chgData name="СтефаниЙИ" userId="S::sji_2003@134sousofia.org::e8758332-1faf-47cc-9c9c-e4d02832bcc8" providerId="AD" clId="Web-{593F145B-2EB9-4B48-B7D2-D6EEFCC8E850}" dt="2020-11-16T16:28:17.836" v="196" actId="20577"/>
          <ac:spMkLst>
            <pc:docMk/>
            <pc:sldMk cId="3056621119" sldId="259"/>
            <ac:spMk id="2" creationId="{1AC080F6-CD46-495C-973E-7AAF7C395817}"/>
          </ac:spMkLst>
        </pc:spChg>
        <pc:spChg chg="mod">
          <ac:chgData name="СтефаниЙИ" userId="S::sji_2003@134sousofia.org::e8758332-1faf-47cc-9c9c-e4d02832bcc8" providerId="AD" clId="Web-{593F145B-2EB9-4B48-B7D2-D6EEFCC8E850}" dt="2020-11-16T16:27:09.553" v="160" actId="14100"/>
          <ac:spMkLst>
            <pc:docMk/>
            <pc:sldMk cId="3056621119" sldId="259"/>
            <ac:spMk id="3" creationId="{36CB2D62-E6B7-4375-A1B4-C29997AF24B0}"/>
          </ac:spMkLst>
        </pc:spChg>
      </pc:sldChg>
      <pc:sldChg chg="addSp modSp new">
        <pc:chgData name="СтефаниЙИ" userId="S::sji_2003@134sousofia.org::e8758332-1faf-47cc-9c9c-e4d02832bcc8" providerId="AD" clId="Web-{593F145B-2EB9-4B48-B7D2-D6EEFCC8E850}" dt="2020-11-16T16:31:09.653" v="291" actId="1076"/>
        <pc:sldMkLst>
          <pc:docMk/>
          <pc:sldMk cId="2453612396" sldId="260"/>
        </pc:sldMkLst>
        <pc:spChg chg="mod">
          <ac:chgData name="СтефаниЙИ" userId="S::sji_2003@134sousofia.org::e8758332-1faf-47cc-9c9c-e4d02832bcc8" providerId="AD" clId="Web-{593F145B-2EB9-4B48-B7D2-D6EEFCC8E850}" dt="2020-11-16T16:30:57.122" v="283" actId="20577"/>
          <ac:spMkLst>
            <pc:docMk/>
            <pc:sldMk cId="2453612396" sldId="260"/>
            <ac:spMk id="2" creationId="{04B7C05A-C55E-42F4-9F73-F7F4AA643667}"/>
          </ac:spMkLst>
        </pc:spChg>
        <pc:spChg chg="mod">
          <ac:chgData name="СтефаниЙИ" userId="S::sji_2003@134sousofia.org::e8758332-1faf-47cc-9c9c-e4d02832bcc8" providerId="AD" clId="Web-{593F145B-2EB9-4B48-B7D2-D6EEFCC8E850}" dt="2020-11-16T16:29:54.120" v="273" actId="20577"/>
          <ac:spMkLst>
            <pc:docMk/>
            <pc:sldMk cId="2453612396" sldId="260"/>
            <ac:spMk id="3" creationId="{A6C9B340-3D66-4451-B247-B0BC8EB48E73}"/>
          </ac:spMkLst>
        </pc:spChg>
        <pc:picChg chg="add mod">
          <ac:chgData name="СтефаниЙИ" userId="S::sji_2003@134sousofia.org::e8758332-1faf-47cc-9c9c-e4d02832bcc8" providerId="AD" clId="Web-{593F145B-2EB9-4B48-B7D2-D6EEFCC8E850}" dt="2020-11-16T16:31:09.653" v="291" actId="1076"/>
          <ac:picMkLst>
            <pc:docMk/>
            <pc:sldMk cId="2453612396" sldId="260"/>
            <ac:picMk id="4" creationId="{8923A1EC-18B1-4972-8FC3-E7D141862C70}"/>
          </ac:picMkLst>
        </pc:picChg>
      </pc:sldChg>
      <pc:sldMasterChg chg="del delSldLayout">
        <pc:chgData name="СтефаниЙИ" userId="S::sji_2003@134sousofia.org::e8758332-1faf-47cc-9c9c-e4d02832bcc8" providerId="AD" clId="Web-{593F145B-2EB9-4B48-B7D2-D6EEFCC8E850}" dt="2020-11-16T16:02:47.061" v="0"/>
        <pc:sldMasterMkLst>
          <pc:docMk/>
          <pc:sldMasterMk cId="2460954070" sldId="2147483660"/>
        </pc:sldMasterMkLst>
        <pc:sldLayoutChg chg="del">
          <pc:chgData name="СтефаниЙИ" userId="S::sji_2003@134sousofia.org::e8758332-1faf-47cc-9c9c-e4d02832bcc8" providerId="AD" clId="Web-{593F145B-2EB9-4B48-B7D2-D6EEFCC8E850}" dt="2020-11-16T16:02:47.061" v="0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СтефаниЙИ" userId="S::sji_2003@134sousofia.org::e8758332-1faf-47cc-9c9c-e4d02832bcc8" providerId="AD" clId="Web-{593F145B-2EB9-4B48-B7D2-D6EEFCC8E850}" dt="2020-11-16T16:02:47.061" v="0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СтефаниЙИ" userId="S::sji_2003@134sousofia.org::e8758332-1faf-47cc-9c9c-e4d02832bcc8" providerId="AD" clId="Web-{593F145B-2EB9-4B48-B7D2-D6EEFCC8E850}" dt="2020-11-16T16:02:47.061" v="0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СтефаниЙИ" userId="S::sji_2003@134sousofia.org::e8758332-1faf-47cc-9c9c-e4d02832bcc8" providerId="AD" clId="Web-{593F145B-2EB9-4B48-B7D2-D6EEFCC8E850}" dt="2020-11-16T16:02:47.061" v="0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СтефаниЙИ" userId="S::sji_2003@134sousofia.org::e8758332-1faf-47cc-9c9c-e4d02832bcc8" providerId="AD" clId="Web-{593F145B-2EB9-4B48-B7D2-D6EEFCC8E850}" dt="2020-11-16T16:02:47.061" v="0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СтефаниЙИ" userId="S::sji_2003@134sousofia.org::e8758332-1faf-47cc-9c9c-e4d02832bcc8" providerId="AD" clId="Web-{593F145B-2EB9-4B48-B7D2-D6EEFCC8E850}" dt="2020-11-16T16:02:47.061" v="0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СтефаниЙИ" userId="S::sji_2003@134sousofia.org::e8758332-1faf-47cc-9c9c-e4d02832bcc8" providerId="AD" clId="Web-{593F145B-2EB9-4B48-B7D2-D6EEFCC8E850}" dt="2020-11-16T16:02:47.061" v="0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СтефаниЙИ" userId="S::sji_2003@134sousofia.org::e8758332-1faf-47cc-9c9c-e4d02832bcc8" providerId="AD" clId="Web-{593F145B-2EB9-4B48-B7D2-D6EEFCC8E850}" dt="2020-11-16T16:02:47.061" v="0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СтефаниЙИ" userId="S::sji_2003@134sousofia.org::e8758332-1faf-47cc-9c9c-e4d02832bcc8" providerId="AD" clId="Web-{593F145B-2EB9-4B48-B7D2-D6EEFCC8E850}" dt="2020-11-16T16:02:47.061" v="0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СтефаниЙИ" userId="S::sji_2003@134sousofia.org::e8758332-1faf-47cc-9c9c-e4d02832bcc8" providerId="AD" clId="Web-{593F145B-2EB9-4B48-B7D2-D6EEFCC8E850}" dt="2020-11-16T16:02:47.061" v="0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СтефаниЙИ" userId="S::sji_2003@134sousofia.org::e8758332-1faf-47cc-9c9c-e4d02832bcc8" providerId="AD" clId="Web-{593F145B-2EB9-4B48-B7D2-D6EEFCC8E850}" dt="2020-11-16T16:02:47.061" v="0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addSldLayout">
        <pc:chgData name="СтефаниЙИ" userId="S::sji_2003@134sousofia.org::e8758332-1faf-47cc-9c9c-e4d02832bcc8" providerId="AD" clId="Web-{593F145B-2EB9-4B48-B7D2-D6EEFCC8E850}" dt="2020-11-16T16:02:47.061" v="0"/>
        <pc:sldMasterMkLst>
          <pc:docMk/>
          <pc:sldMasterMk cId="268322175" sldId="2147483769"/>
        </pc:sldMasterMkLst>
        <pc:sldLayoutChg chg="add">
          <pc:chgData name="СтефаниЙИ" userId="S::sji_2003@134sousofia.org::e8758332-1faf-47cc-9c9c-e4d02832bcc8" providerId="AD" clId="Web-{593F145B-2EB9-4B48-B7D2-D6EEFCC8E850}" dt="2020-11-16T16:02:47.061" v="0"/>
          <pc:sldLayoutMkLst>
            <pc:docMk/>
            <pc:sldMasterMk cId="268322175" sldId="2147483769"/>
            <pc:sldLayoutMk cId="3887345111" sldId="2147483758"/>
          </pc:sldLayoutMkLst>
        </pc:sldLayoutChg>
        <pc:sldLayoutChg chg="add">
          <pc:chgData name="СтефаниЙИ" userId="S::sji_2003@134sousofia.org::e8758332-1faf-47cc-9c9c-e4d02832bcc8" providerId="AD" clId="Web-{593F145B-2EB9-4B48-B7D2-D6EEFCC8E850}" dt="2020-11-16T16:02:47.061" v="0"/>
          <pc:sldLayoutMkLst>
            <pc:docMk/>
            <pc:sldMasterMk cId="268322175" sldId="2147483769"/>
            <pc:sldLayoutMk cId="919176681" sldId="2147483759"/>
          </pc:sldLayoutMkLst>
        </pc:sldLayoutChg>
        <pc:sldLayoutChg chg="add">
          <pc:chgData name="СтефаниЙИ" userId="S::sji_2003@134sousofia.org::e8758332-1faf-47cc-9c9c-e4d02832bcc8" providerId="AD" clId="Web-{593F145B-2EB9-4B48-B7D2-D6EEFCC8E850}" dt="2020-11-16T16:02:47.061" v="0"/>
          <pc:sldLayoutMkLst>
            <pc:docMk/>
            <pc:sldMasterMk cId="268322175" sldId="2147483769"/>
            <pc:sldLayoutMk cId="2607962141" sldId="2147483760"/>
          </pc:sldLayoutMkLst>
        </pc:sldLayoutChg>
        <pc:sldLayoutChg chg="add">
          <pc:chgData name="СтефаниЙИ" userId="S::sji_2003@134sousofia.org::e8758332-1faf-47cc-9c9c-e4d02832bcc8" providerId="AD" clId="Web-{593F145B-2EB9-4B48-B7D2-D6EEFCC8E850}" dt="2020-11-16T16:02:47.061" v="0"/>
          <pc:sldLayoutMkLst>
            <pc:docMk/>
            <pc:sldMasterMk cId="268322175" sldId="2147483769"/>
            <pc:sldLayoutMk cId="3460982110" sldId="2147483761"/>
          </pc:sldLayoutMkLst>
        </pc:sldLayoutChg>
        <pc:sldLayoutChg chg="add">
          <pc:chgData name="СтефаниЙИ" userId="S::sji_2003@134sousofia.org::e8758332-1faf-47cc-9c9c-e4d02832bcc8" providerId="AD" clId="Web-{593F145B-2EB9-4B48-B7D2-D6EEFCC8E850}" dt="2020-11-16T16:02:47.061" v="0"/>
          <pc:sldLayoutMkLst>
            <pc:docMk/>
            <pc:sldMasterMk cId="268322175" sldId="2147483769"/>
            <pc:sldLayoutMk cId="4267263346" sldId="2147483762"/>
          </pc:sldLayoutMkLst>
        </pc:sldLayoutChg>
        <pc:sldLayoutChg chg="add">
          <pc:chgData name="СтефаниЙИ" userId="S::sji_2003@134sousofia.org::e8758332-1faf-47cc-9c9c-e4d02832bcc8" providerId="AD" clId="Web-{593F145B-2EB9-4B48-B7D2-D6EEFCC8E850}" dt="2020-11-16T16:02:47.061" v="0"/>
          <pc:sldLayoutMkLst>
            <pc:docMk/>
            <pc:sldMasterMk cId="268322175" sldId="2147483769"/>
            <pc:sldLayoutMk cId="2975873827" sldId="2147483763"/>
          </pc:sldLayoutMkLst>
        </pc:sldLayoutChg>
        <pc:sldLayoutChg chg="add">
          <pc:chgData name="СтефаниЙИ" userId="S::sji_2003@134sousofia.org::e8758332-1faf-47cc-9c9c-e4d02832bcc8" providerId="AD" clId="Web-{593F145B-2EB9-4B48-B7D2-D6EEFCC8E850}" dt="2020-11-16T16:02:47.061" v="0"/>
          <pc:sldLayoutMkLst>
            <pc:docMk/>
            <pc:sldMasterMk cId="268322175" sldId="2147483769"/>
            <pc:sldLayoutMk cId="1296646628" sldId="2147483764"/>
          </pc:sldLayoutMkLst>
        </pc:sldLayoutChg>
        <pc:sldLayoutChg chg="add">
          <pc:chgData name="СтефаниЙИ" userId="S::sji_2003@134sousofia.org::e8758332-1faf-47cc-9c9c-e4d02832bcc8" providerId="AD" clId="Web-{593F145B-2EB9-4B48-B7D2-D6EEFCC8E850}" dt="2020-11-16T16:02:47.061" v="0"/>
          <pc:sldLayoutMkLst>
            <pc:docMk/>
            <pc:sldMasterMk cId="268322175" sldId="2147483769"/>
            <pc:sldLayoutMk cId="1729585915" sldId="2147483765"/>
          </pc:sldLayoutMkLst>
        </pc:sldLayoutChg>
        <pc:sldLayoutChg chg="add">
          <pc:chgData name="СтефаниЙИ" userId="S::sji_2003@134sousofia.org::e8758332-1faf-47cc-9c9c-e4d02832bcc8" providerId="AD" clId="Web-{593F145B-2EB9-4B48-B7D2-D6EEFCC8E850}" dt="2020-11-16T16:02:47.061" v="0"/>
          <pc:sldLayoutMkLst>
            <pc:docMk/>
            <pc:sldMasterMk cId="268322175" sldId="2147483769"/>
            <pc:sldLayoutMk cId="248614114" sldId="2147483766"/>
          </pc:sldLayoutMkLst>
        </pc:sldLayoutChg>
        <pc:sldLayoutChg chg="add">
          <pc:chgData name="СтефаниЙИ" userId="S::sji_2003@134sousofia.org::e8758332-1faf-47cc-9c9c-e4d02832bcc8" providerId="AD" clId="Web-{593F145B-2EB9-4B48-B7D2-D6EEFCC8E850}" dt="2020-11-16T16:02:47.061" v="0"/>
          <pc:sldLayoutMkLst>
            <pc:docMk/>
            <pc:sldMasterMk cId="268322175" sldId="2147483769"/>
            <pc:sldLayoutMk cId="325363901" sldId="2147483767"/>
          </pc:sldLayoutMkLst>
        </pc:sldLayoutChg>
        <pc:sldLayoutChg chg="add">
          <pc:chgData name="СтефаниЙИ" userId="S::sji_2003@134sousofia.org::e8758332-1faf-47cc-9c9c-e4d02832bcc8" providerId="AD" clId="Web-{593F145B-2EB9-4B48-B7D2-D6EEFCC8E850}" dt="2020-11-16T16:02:47.061" v="0"/>
          <pc:sldLayoutMkLst>
            <pc:docMk/>
            <pc:sldMasterMk cId="268322175" sldId="2147483769"/>
            <pc:sldLayoutMk cId="1593186098" sldId="2147483768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0013" y="484479"/>
            <a:ext cx="6911974" cy="2954655"/>
          </a:xfrm>
        </p:spPr>
        <p:txBody>
          <a:bodyPr anchor="b">
            <a:normAutofit/>
          </a:bodyPr>
          <a:lstStyle>
            <a:lvl1pPr algn="ctr">
              <a:defRPr sz="5600" spc="-1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0013" y="3799133"/>
            <a:ext cx="6911974" cy="1969841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395C5C9-164C-46B3-A87E-7660D39D3106}" type="datetime2">
              <a:rPr lang="en-US" smtClean="0"/>
              <a:t>Monday, November 16,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646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20000" y="2636838"/>
            <a:ext cx="10728325" cy="3132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5B75179A-1E2B-41AB-B400-4F1B4022FAEE}" type="datetime2">
              <a:rPr lang="en-US" smtClean="0"/>
              <a:t>Monday, November 16,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82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40486" y="720000"/>
            <a:ext cx="1477328" cy="5048975"/>
          </a:xfrm>
        </p:spPr>
        <p:txBody>
          <a:bodyPr vert="eaVert"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838" y="720000"/>
            <a:ext cx="8929614" cy="5048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5681D0F-6595-4F14-8EF3-954CD87C797B}" type="datetime2">
              <a:rPr lang="en-US" smtClean="0"/>
              <a:t>Monday, November 16,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873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00" y="2541600"/>
            <a:ext cx="10728325" cy="3227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4DDCFF8A-AAF8-4A12-8A91-9CA0EAF6CBB9}" type="datetime2">
              <a:rPr lang="en-US" smtClean="0"/>
              <a:t>Monday, November 16,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585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6" cy="2879724"/>
          </a:xfrm>
        </p:spPr>
        <p:txBody>
          <a:bodyPr anchor="b">
            <a:normAutofit/>
          </a:bodyPr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910" y="3858924"/>
            <a:ext cx="10728326" cy="1919076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ABCC25C3-021A-4B0B-8F70-0C181FE1CF45}" type="datetime2">
              <a:rPr lang="en-US" smtClean="0"/>
              <a:t>Monday, November 16,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14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8400" y="2541600"/>
            <a:ext cx="5003801" cy="3234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0C23D88D-8CEC-4ED9-A53B-5596187D9A16}" type="datetime2">
              <a:rPr lang="en-US" smtClean="0"/>
              <a:t>Monday, November 16,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63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5" cy="673005"/>
          </a:xfr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840698"/>
            <a:ext cx="5015638" cy="565796"/>
          </a:xfrm>
        </p:spPr>
        <p:txBody>
          <a:bodyPr wrap="square"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000" y="2541600"/>
            <a:ext cx="5003801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400" y="1840698"/>
            <a:ext cx="5015638" cy="565796"/>
          </a:xfrm>
        </p:spPr>
        <p:txBody>
          <a:bodyPr anchor="b">
            <a:normAutofit/>
          </a:bodyPr>
          <a:lstStyle>
            <a:lvl1pPr marL="0" indent="0">
              <a:lnSpc>
                <a:spcPct val="120000"/>
              </a:lnSpc>
              <a:buNone/>
              <a:defRPr sz="16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400" y="2541600"/>
            <a:ext cx="500380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D2CCD382-DFDA-4722-A27A-59C21AD112F2}" type="datetime2">
              <a:rPr lang="en-US" smtClean="0"/>
              <a:t>Monday, November 16,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186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22F2A30D-1C09-413F-AAB1-38F366000715}" type="datetime2">
              <a:rPr lang="en-US" smtClean="0"/>
              <a:t>Monday, November 16,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263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6DB82B9C-D65E-4F64-95C3-B10F3B00F0D9}" type="datetime2">
              <a:rPr lang="en-US" smtClean="0"/>
              <a:t>Monday, November 16,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345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107463" cy="1477328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8188" y="584662"/>
            <a:ext cx="6911974" cy="518431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4800"/>
            </a:lvl1pPr>
            <a:lvl2pPr marL="914400" indent="-457200">
              <a:buFont typeface="Arial" panose="020B0604020202020204" pitchFamily="34" charset="0"/>
              <a:buChar char="•"/>
              <a:defRPr sz="2000"/>
            </a:lvl2pPr>
            <a:lvl3pPr marL="1257300" indent="-342900">
              <a:buFont typeface="Arial" panose="020B0604020202020204" pitchFamily="34" charset="0"/>
              <a:buChar char="•"/>
              <a:defRPr sz="2000"/>
            </a:lvl3pPr>
            <a:lvl4pPr marL="1714500" indent="-342900">
              <a:buFont typeface="Arial" panose="020B0604020202020204" pitchFamily="34" charset="0"/>
              <a:buChar char="•"/>
              <a:defRPr sz="2000"/>
            </a:lvl4pPr>
            <a:lvl5pPr marL="2171700" indent="-342900">
              <a:buFont typeface="Arial" panose="020B0604020202020204" pitchFamily="34" charset="0"/>
              <a:buChar char="•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107463" cy="32318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B7F5FDCC-6AAC-4A08-B9E0-3793AB5E64C3}" type="datetime2">
              <a:rPr lang="en-US" smtClean="0"/>
              <a:t>Monday, November 16,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176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3095626" cy="14760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8188" y="728664"/>
            <a:ext cx="6923812" cy="504031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000" y="2541600"/>
            <a:ext cx="3095625" cy="3232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/>
          <a:lstStyle/>
          <a:p>
            <a:fld id="{349FE94D-439C-40F1-900E-BC07940E3988}" type="datetime2">
              <a:rPr lang="en-US" smtClean="0"/>
              <a:t>Monday, November 16,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962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646535-AEF6-4883-A4F9-EEC1F8B4319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0000" y="619200"/>
            <a:ext cx="10728322" cy="1477328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2541600"/>
            <a:ext cx="10728325" cy="32273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837" y="6138000"/>
            <a:ext cx="3095626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l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DEA2CF1-0EB2-4673-802D-3371233E4A77}" type="datetime2">
              <a:rPr lang="en-US" smtClean="0"/>
              <a:t>Monday, November 16,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8188" y="6138000"/>
            <a:ext cx="5003800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ct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2713" y="6138000"/>
            <a:ext cx="1187449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r">
              <a:lnSpc>
                <a:spcPct val="120000"/>
              </a:lnSpc>
              <a:defRPr sz="1200" spc="2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221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2" r:id="rId6"/>
    <p:sldLayoutId id="2147483758" r:id="rId7"/>
    <p:sldLayoutId id="2147483759" r:id="rId8"/>
    <p:sldLayoutId id="2147483760" r:id="rId9"/>
    <p:sldLayoutId id="2147483761" r:id="rId10"/>
    <p:sldLayoutId id="2147483763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4"/>
        </a:buClr>
        <a:buFont typeface="The Hand Extrablack" panose="03070A02030502020204" pitchFamily="66" charset="0"/>
        <a:buChar char="•"/>
        <a:defRPr sz="2000" kern="1200" spc="20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4CEB5B4-CDED-47E6-9A79-D8983C3D43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50332B2-2BC3-434F-B11C-851A29882D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Freeform: Shape 12">
            <a:extLst>
              <a:ext uri="{FF2B5EF4-FFF2-40B4-BE49-F238E27FC236}">
                <a16:creationId xmlns:a16="http://schemas.microsoft.com/office/drawing/2014/main" id="{FF54EC60-509D-4A90-A637-580B5967E1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0078284 w 12192000"/>
              <a:gd name="connsiteY1" fmla="*/ 0 h 6858000"/>
              <a:gd name="connsiteX2" fmla="*/ 10117114 w 12192000"/>
              <a:gd name="connsiteY2" fmla="*/ 31950 h 6858000"/>
              <a:gd name="connsiteX3" fmla="*/ 12038791 w 12192000"/>
              <a:gd name="connsiteY3" fmla="*/ 2405191 h 6858000"/>
              <a:gd name="connsiteX4" fmla="*/ 12192000 w 12192000"/>
              <a:gd name="connsiteY4" fmla="*/ 2745399 h 6858000"/>
              <a:gd name="connsiteX5" fmla="*/ 12192000 w 12192000"/>
              <a:gd name="connsiteY5" fmla="*/ 6858000 h 6858000"/>
              <a:gd name="connsiteX6" fmla="*/ 0 w 1219200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0078284" y="0"/>
                </a:lnTo>
                <a:lnTo>
                  <a:pt x="10117114" y="31950"/>
                </a:lnTo>
                <a:cubicBezTo>
                  <a:pt x="10983782" y="763968"/>
                  <a:pt x="11616084" y="1548856"/>
                  <a:pt x="12038791" y="2405191"/>
                </a:cubicBezTo>
                <a:lnTo>
                  <a:pt x="12192000" y="2745399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619199"/>
            <a:ext cx="8831988" cy="576000"/>
          </a:xfrm>
        </p:spPr>
        <p:txBody>
          <a:bodyPr wrap="square" anchor="t">
            <a:normAutofit/>
          </a:bodyPr>
          <a:lstStyle/>
          <a:p>
            <a:pPr algn="l"/>
            <a:r>
              <a:rPr lang="en-US" sz="3200"/>
              <a:t>Stefani Ivanova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9999" y="1265256"/>
            <a:ext cx="8831989" cy="709746"/>
          </a:xfrm>
        </p:spPr>
        <p:txBody>
          <a:bodyPr wrap="square">
            <a:normAutofit/>
          </a:bodyPr>
          <a:lstStyle/>
          <a:p>
            <a:pPr algn="l"/>
            <a:endParaRPr lang="en-US" sz="20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D82DCA-ACFB-4767-963E-8F2A70783FB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4243" r="-2" b="22623"/>
          <a:stretch/>
        </p:blipFill>
        <p:spPr>
          <a:xfrm>
            <a:off x="20" y="2540448"/>
            <a:ext cx="12191980" cy="4317552"/>
          </a:xfrm>
          <a:custGeom>
            <a:avLst/>
            <a:gdLst/>
            <a:ahLst/>
            <a:cxnLst/>
            <a:rect l="l" t="t" r="r" b="b"/>
            <a:pathLst>
              <a:path w="12192000" h="4317552">
                <a:moveTo>
                  <a:pt x="7327165" y="60"/>
                </a:moveTo>
                <a:cubicBezTo>
                  <a:pt x="8798454" y="-2521"/>
                  <a:pt x="11554118" y="80070"/>
                  <a:pt x="11933882" y="80070"/>
                </a:cubicBezTo>
                <a:cubicBezTo>
                  <a:pt x="11994255" y="80070"/>
                  <a:pt x="12047081" y="80070"/>
                  <a:pt x="12093304" y="80070"/>
                </a:cubicBezTo>
                <a:lnTo>
                  <a:pt x="12192000" y="80070"/>
                </a:lnTo>
                <a:lnTo>
                  <a:pt x="12192000" y="4317552"/>
                </a:lnTo>
                <a:lnTo>
                  <a:pt x="0" y="4317552"/>
                </a:lnTo>
                <a:lnTo>
                  <a:pt x="0" y="70061"/>
                </a:lnTo>
                <a:lnTo>
                  <a:pt x="272019" y="75122"/>
                </a:lnTo>
                <a:cubicBezTo>
                  <a:pt x="866922" y="88867"/>
                  <a:pt x="1578979" y="113302"/>
                  <a:pt x="1822418" y="64432"/>
                </a:cubicBezTo>
                <a:cubicBezTo>
                  <a:pt x="2211920" y="1878"/>
                  <a:pt x="5717437" y="64432"/>
                  <a:pt x="6558758" y="17516"/>
                </a:cubicBezTo>
                <a:cubicBezTo>
                  <a:pt x="6716507" y="5787"/>
                  <a:pt x="6987636" y="656"/>
                  <a:pt x="7327165" y="60"/>
                </a:cubicBezTo>
                <a:close/>
              </a:path>
            </a:pathLst>
          </a:cu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FCC4408D-5823-4186-97B4-25D12A9F9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11608" y="671426"/>
            <a:ext cx="2180393" cy="2972339"/>
          </a:xfrm>
          <a:custGeom>
            <a:avLst/>
            <a:gdLst>
              <a:gd name="connsiteX0" fmla="*/ 1400088 w 2180393"/>
              <a:gd name="connsiteY0" fmla="*/ 850 h 2972339"/>
              <a:gd name="connsiteX1" fmla="*/ 1564820 w 2180393"/>
              <a:gd name="connsiteY1" fmla="*/ 140951 h 2972339"/>
              <a:gd name="connsiteX2" fmla="*/ 1610980 w 2180393"/>
              <a:gd name="connsiteY2" fmla="*/ 245364 h 2972339"/>
              <a:gd name="connsiteX3" fmla="*/ 1686609 w 2180393"/>
              <a:gd name="connsiteY3" fmla="*/ 552617 h 2972339"/>
              <a:gd name="connsiteX4" fmla="*/ 1734955 w 2180393"/>
              <a:gd name="connsiteY4" fmla="*/ 864590 h 2972339"/>
              <a:gd name="connsiteX5" fmla="*/ 2125123 w 2180393"/>
              <a:gd name="connsiteY5" fmla="*/ 639922 h 2972339"/>
              <a:gd name="connsiteX6" fmla="*/ 2180393 w 2180393"/>
              <a:gd name="connsiteY6" fmla="*/ 608096 h 2972339"/>
              <a:gd name="connsiteX7" fmla="*/ 2180393 w 2180393"/>
              <a:gd name="connsiteY7" fmla="*/ 1353285 h 2972339"/>
              <a:gd name="connsiteX8" fmla="*/ 2151774 w 2180393"/>
              <a:gd name="connsiteY8" fmla="*/ 1371544 h 2972339"/>
              <a:gd name="connsiteX9" fmla="*/ 2007201 w 2180393"/>
              <a:gd name="connsiteY9" fmla="*/ 1463785 h 2972339"/>
              <a:gd name="connsiteX10" fmla="*/ 2114902 w 2180393"/>
              <a:gd name="connsiteY10" fmla="*/ 1491649 h 2972339"/>
              <a:gd name="connsiteX11" fmla="*/ 2180393 w 2180393"/>
              <a:gd name="connsiteY11" fmla="*/ 1508592 h 2972339"/>
              <a:gd name="connsiteX12" fmla="*/ 2180393 w 2180393"/>
              <a:gd name="connsiteY12" fmla="*/ 2169111 h 2972339"/>
              <a:gd name="connsiteX13" fmla="*/ 2074192 w 2180393"/>
              <a:gd name="connsiteY13" fmla="*/ 2143448 h 2972339"/>
              <a:gd name="connsiteX14" fmla="*/ 1764757 w 2180393"/>
              <a:gd name="connsiteY14" fmla="*/ 2011520 h 2972339"/>
              <a:gd name="connsiteX15" fmla="*/ 1788238 w 2180393"/>
              <a:gd name="connsiteY15" fmla="*/ 2277215 h 2972339"/>
              <a:gd name="connsiteX16" fmla="*/ 1790306 w 2180393"/>
              <a:gd name="connsiteY16" fmla="*/ 2614053 h 2972339"/>
              <a:gd name="connsiteX17" fmla="*/ 1729637 w 2180393"/>
              <a:gd name="connsiteY17" fmla="*/ 2815626 h 2972339"/>
              <a:gd name="connsiteX18" fmla="*/ 1622806 w 2180393"/>
              <a:gd name="connsiteY18" fmla="*/ 2912786 h 2972339"/>
              <a:gd name="connsiteX19" fmla="*/ 1424688 w 2180393"/>
              <a:gd name="connsiteY19" fmla="*/ 2969538 h 2972339"/>
              <a:gd name="connsiteX20" fmla="*/ 1130679 w 2180393"/>
              <a:gd name="connsiteY20" fmla="*/ 2829322 h 2972339"/>
              <a:gd name="connsiteX21" fmla="*/ 1082217 w 2180393"/>
              <a:gd name="connsiteY21" fmla="*/ 2646628 h 2972339"/>
              <a:gd name="connsiteX22" fmla="*/ 1096958 w 2180393"/>
              <a:gd name="connsiteY22" fmla="*/ 2082085 h 2972339"/>
              <a:gd name="connsiteX23" fmla="*/ 801449 w 2180393"/>
              <a:gd name="connsiteY23" fmla="*/ 2290564 h 2972339"/>
              <a:gd name="connsiteX24" fmla="*/ 724319 w 2180393"/>
              <a:gd name="connsiteY24" fmla="*/ 2332006 h 2972339"/>
              <a:gd name="connsiteX25" fmla="*/ 674473 w 2180393"/>
              <a:gd name="connsiteY25" fmla="*/ 2368729 h 2972339"/>
              <a:gd name="connsiteX26" fmla="*/ 409932 w 2180393"/>
              <a:gd name="connsiteY26" fmla="*/ 2431353 h 2972339"/>
              <a:gd name="connsiteX27" fmla="*/ 260626 w 2180393"/>
              <a:gd name="connsiteY27" fmla="*/ 2282964 h 2972339"/>
              <a:gd name="connsiteX28" fmla="*/ 210896 w 2180393"/>
              <a:gd name="connsiteY28" fmla="*/ 2190408 h 2972339"/>
              <a:gd name="connsiteX29" fmla="*/ 186148 w 2180393"/>
              <a:gd name="connsiteY29" fmla="*/ 2014851 h 2972339"/>
              <a:gd name="connsiteX30" fmla="*/ 309671 w 2180393"/>
              <a:gd name="connsiteY30" fmla="*/ 1819265 h 2972339"/>
              <a:gd name="connsiteX31" fmla="*/ 751151 w 2180393"/>
              <a:gd name="connsiteY31" fmla="*/ 1512475 h 2972339"/>
              <a:gd name="connsiteX32" fmla="*/ 486727 w 2180393"/>
              <a:gd name="connsiteY32" fmla="*/ 1445820 h 2972339"/>
              <a:gd name="connsiteX33" fmla="*/ 157147 w 2180393"/>
              <a:gd name="connsiteY33" fmla="*/ 1294897 h 2972339"/>
              <a:gd name="connsiteX34" fmla="*/ 27986 w 2180393"/>
              <a:gd name="connsiteY34" fmla="*/ 1165503 h 2972339"/>
              <a:gd name="connsiteX35" fmla="*/ 40076 w 2180393"/>
              <a:gd name="connsiteY35" fmla="*/ 910514 h 2972339"/>
              <a:gd name="connsiteX36" fmla="*/ 237161 w 2180393"/>
              <a:gd name="connsiteY36" fmla="*/ 685343 h 2972339"/>
              <a:gd name="connsiteX37" fmla="*/ 397290 w 2180393"/>
              <a:gd name="connsiteY37" fmla="*/ 668881 h 2972339"/>
              <a:gd name="connsiteX38" fmla="*/ 1077863 w 2180393"/>
              <a:gd name="connsiteY38" fmla="*/ 899583 h 2972339"/>
              <a:gd name="connsiteX39" fmla="*/ 991644 w 2180393"/>
              <a:gd name="connsiteY39" fmla="*/ 498623 h 2972339"/>
              <a:gd name="connsiteX40" fmla="*/ 975301 w 2180393"/>
              <a:gd name="connsiteY40" fmla="*/ 209214 h 2972339"/>
              <a:gd name="connsiteX41" fmla="*/ 1147404 w 2180393"/>
              <a:gd name="connsiteY41" fmla="*/ 67043 h 2972339"/>
              <a:gd name="connsiteX42" fmla="*/ 1400088 w 2180393"/>
              <a:gd name="connsiteY42" fmla="*/ 850 h 2972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2180393" h="2972339">
                <a:moveTo>
                  <a:pt x="1400088" y="850"/>
                </a:moveTo>
                <a:cubicBezTo>
                  <a:pt x="1462942" y="6837"/>
                  <a:pt x="1515090" y="48395"/>
                  <a:pt x="1564820" y="140951"/>
                </a:cubicBezTo>
                <a:cubicBezTo>
                  <a:pt x="1589684" y="187229"/>
                  <a:pt x="1606261" y="218081"/>
                  <a:pt x="1610980" y="245364"/>
                </a:cubicBezTo>
                <a:cubicBezTo>
                  <a:pt x="1632277" y="303499"/>
                  <a:pt x="1652422" y="322494"/>
                  <a:pt x="1686609" y="552617"/>
                </a:cubicBezTo>
                <a:cubicBezTo>
                  <a:pt x="1729085" y="798166"/>
                  <a:pt x="1731503" y="747168"/>
                  <a:pt x="1734955" y="864590"/>
                </a:cubicBezTo>
                <a:cubicBezTo>
                  <a:pt x="1928527" y="753127"/>
                  <a:pt x="2049509" y="683462"/>
                  <a:pt x="2125123" y="639922"/>
                </a:cubicBezTo>
                <a:lnTo>
                  <a:pt x="2180393" y="608096"/>
                </a:lnTo>
                <a:lnTo>
                  <a:pt x="2180393" y="1353285"/>
                </a:lnTo>
                <a:lnTo>
                  <a:pt x="2151774" y="1371544"/>
                </a:lnTo>
                <a:cubicBezTo>
                  <a:pt x="2007201" y="1463785"/>
                  <a:pt x="2007201" y="1463785"/>
                  <a:pt x="2007201" y="1463785"/>
                </a:cubicBezTo>
                <a:cubicBezTo>
                  <a:pt x="2045442" y="1473678"/>
                  <a:pt x="2081292" y="1482953"/>
                  <a:pt x="2114902" y="1491649"/>
                </a:cubicBezTo>
                <a:lnTo>
                  <a:pt x="2180393" y="1508592"/>
                </a:lnTo>
                <a:lnTo>
                  <a:pt x="2180393" y="2169111"/>
                </a:lnTo>
                <a:lnTo>
                  <a:pt x="2074192" y="2143448"/>
                </a:lnTo>
                <a:cubicBezTo>
                  <a:pt x="1928338" y="2112480"/>
                  <a:pt x="1776614" y="2015089"/>
                  <a:pt x="1764757" y="2011520"/>
                </a:cubicBezTo>
                <a:cubicBezTo>
                  <a:pt x="1765908" y="2050661"/>
                  <a:pt x="1777648" y="2183508"/>
                  <a:pt x="1788238" y="2277215"/>
                </a:cubicBezTo>
                <a:cubicBezTo>
                  <a:pt x="1777531" y="2312786"/>
                  <a:pt x="1801129" y="2449203"/>
                  <a:pt x="1790306" y="2614053"/>
                </a:cubicBezTo>
                <a:cubicBezTo>
                  <a:pt x="1783052" y="2767046"/>
                  <a:pt x="1758187" y="2720768"/>
                  <a:pt x="1729637" y="2815626"/>
                </a:cubicBezTo>
                <a:cubicBezTo>
                  <a:pt x="1718930" y="2851197"/>
                  <a:pt x="1684510" y="2879632"/>
                  <a:pt x="1622806" y="2912786"/>
                </a:cubicBezTo>
                <a:cubicBezTo>
                  <a:pt x="1557534" y="2957797"/>
                  <a:pt x="1491111" y="2963668"/>
                  <a:pt x="1424688" y="2969538"/>
                </a:cubicBezTo>
                <a:cubicBezTo>
                  <a:pt x="1303699" y="2984849"/>
                  <a:pt x="1188697" y="2937304"/>
                  <a:pt x="1130679" y="2829322"/>
                </a:cubicBezTo>
                <a:cubicBezTo>
                  <a:pt x="1105814" y="2783044"/>
                  <a:pt x="1096375" y="2728478"/>
                  <a:pt x="1082217" y="2646628"/>
                </a:cubicBezTo>
                <a:cubicBezTo>
                  <a:pt x="1124008" y="2335922"/>
                  <a:pt x="1108582" y="2344211"/>
                  <a:pt x="1096958" y="2082085"/>
                </a:cubicBezTo>
                <a:cubicBezTo>
                  <a:pt x="801449" y="2290564"/>
                  <a:pt x="801449" y="2290564"/>
                  <a:pt x="801449" y="2290564"/>
                </a:cubicBezTo>
                <a:cubicBezTo>
                  <a:pt x="774166" y="2295284"/>
                  <a:pt x="743314" y="2311861"/>
                  <a:pt x="724319" y="2332006"/>
                </a:cubicBezTo>
                <a:cubicBezTo>
                  <a:pt x="708893" y="2340295"/>
                  <a:pt x="689899" y="2360441"/>
                  <a:pt x="674473" y="2368729"/>
                </a:cubicBezTo>
                <a:cubicBezTo>
                  <a:pt x="551066" y="2435037"/>
                  <a:pt x="469217" y="2449196"/>
                  <a:pt x="409932" y="2431353"/>
                </a:cubicBezTo>
                <a:cubicBezTo>
                  <a:pt x="354215" y="2401652"/>
                  <a:pt x="302067" y="2360094"/>
                  <a:pt x="260626" y="2282964"/>
                </a:cubicBezTo>
                <a:cubicBezTo>
                  <a:pt x="264195" y="2271106"/>
                  <a:pt x="244049" y="2252112"/>
                  <a:pt x="210896" y="2190408"/>
                </a:cubicBezTo>
                <a:cubicBezTo>
                  <a:pt x="186031" y="2144130"/>
                  <a:pt x="176592" y="2089563"/>
                  <a:pt x="186148" y="2014851"/>
                </a:cubicBezTo>
                <a:cubicBezTo>
                  <a:pt x="195703" y="1940139"/>
                  <a:pt x="240830" y="1876133"/>
                  <a:pt x="309671" y="1819265"/>
                </a:cubicBezTo>
                <a:cubicBezTo>
                  <a:pt x="751151" y="1512475"/>
                  <a:pt x="751151" y="1512475"/>
                  <a:pt x="751151" y="1512475"/>
                </a:cubicBezTo>
                <a:cubicBezTo>
                  <a:pt x="629012" y="1488645"/>
                  <a:pt x="640869" y="1492213"/>
                  <a:pt x="486727" y="1445820"/>
                </a:cubicBezTo>
                <a:cubicBezTo>
                  <a:pt x="324296" y="1384000"/>
                  <a:pt x="209294" y="1336455"/>
                  <a:pt x="157147" y="1294897"/>
                </a:cubicBezTo>
                <a:cubicBezTo>
                  <a:pt x="93142" y="1249770"/>
                  <a:pt x="52851" y="1211781"/>
                  <a:pt x="27986" y="1165503"/>
                </a:cubicBezTo>
                <a:cubicBezTo>
                  <a:pt x="-17024" y="1100230"/>
                  <a:pt x="-3900" y="1013661"/>
                  <a:pt x="40076" y="910514"/>
                </a:cubicBezTo>
                <a:cubicBezTo>
                  <a:pt x="87621" y="795511"/>
                  <a:pt x="160031" y="726785"/>
                  <a:pt x="237161" y="685343"/>
                </a:cubicBezTo>
                <a:cubicBezTo>
                  <a:pt x="298864" y="652189"/>
                  <a:pt x="338004" y="651038"/>
                  <a:pt x="397290" y="668881"/>
                </a:cubicBezTo>
                <a:cubicBezTo>
                  <a:pt x="1077863" y="899583"/>
                  <a:pt x="1077863" y="899583"/>
                  <a:pt x="1077863" y="899583"/>
                </a:cubicBezTo>
                <a:cubicBezTo>
                  <a:pt x="991644" y="498623"/>
                  <a:pt x="991644" y="498623"/>
                  <a:pt x="991644" y="498623"/>
                </a:cubicBezTo>
                <a:cubicBezTo>
                  <a:pt x="940764" y="366927"/>
                  <a:pt x="942031" y="276789"/>
                  <a:pt x="975301" y="209214"/>
                </a:cubicBezTo>
                <a:cubicBezTo>
                  <a:pt x="1008571" y="141639"/>
                  <a:pt x="1073843" y="96628"/>
                  <a:pt x="1147404" y="67043"/>
                </a:cubicBezTo>
                <a:cubicBezTo>
                  <a:pt x="1251816" y="20880"/>
                  <a:pt x="1337234" y="-5136"/>
                  <a:pt x="1400088" y="850"/>
                </a:cubicBezTo>
                <a:close/>
              </a:path>
            </a:pathLst>
          </a:cu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F3E79-1E78-464A-8CD2-BD1740995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My photos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B7F528-9963-4282-AA1F-699B4E60E4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7" descr="A picture containing person, person, sitting, holding&#10;&#10;Description automatically generated">
            <a:extLst>
              <a:ext uri="{FF2B5EF4-FFF2-40B4-BE49-F238E27FC236}">
                <a16:creationId xmlns:a16="http://schemas.microsoft.com/office/drawing/2014/main" id="{BAE1BA83-700B-457B-949C-58276A51717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693950" y="1707713"/>
            <a:ext cx="2365787" cy="4226612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EAF814-FF81-453F-9C8D-E1A44C1A10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8" descr="A person standing in front of a mirror posing for the camera&#10;&#10;Description automatically generated">
            <a:extLst>
              <a:ext uri="{FF2B5EF4-FFF2-40B4-BE49-F238E27FC236}">
                <a16:creationId xmlns:a16="http://schemas.microsoft.com/office/drawing/2014/main" id="{5BCECF7F-BFC3-40C4-A209-FBAF5CE8E940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7200888" y="1362657"/>
            <a:ext cx="2656182" cy="4729819"/>
          </a:xfrm>
        </p:spPr>
      </p:pic>
    </p:spTree>
    <p:extLst>
      <p:ext uri="{BB962C8B-B14F-4D97-AF65-F5344CB8AC3E}">
        <p14:creationId xmlns:p14="http://schemas.microsoft.com/office/powerpoint/2010/main" val="605454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646535-AEF6-4883-A4F9-EEC1F8B431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D382FF2-FCDB-4CE8-A4C9-F74C861506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F422E0-FFA6-4F9B-B47D-D9E2CB8234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441231A-9D3F-4ABE-B925-79DB2583D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8181" y="939077"/>
            <a:ext cx="5015638" cy="2585323"/>
          </a:xfrm>
        </p:spPr>
        <p:txBody>
          <a:bodyPr vert="horz" wrap="square" lIns="0" tIns="0" rIns="0" bIns="0" rtlCol="0" anchor="b" anchorCtr="0">
            <a:normAutofit/>
          </a:bodyPr>
          <a:lstStyle/>
          <a:p>
            <a:pPr algn="ctr"/>
            <a:r>
              <a:rPr lang="en-US" sz="5600" spc="-100"/>
              <a:t>My photos</a:t>
            </a:r>
          </a:p>
        </p:txBody>
      </p:sp>
      <p:pic>
        <p:nvPicPr>
          <p:cNvPr id="5" name="Picture 5" descr="A child that is standing in the grass&#10;&#10;Description automatically generated">
            <a:extLst>
              <a:ext uri="{FF2B5EF4-FFF2-40B4-BE49-F238E27FC236}">
                <a16:creationId xmlns:a16="http://schemas.microsoft.com/office/drawing/2014/main" id="{935AE910-E08D-4D2D-9A27-0782CF4354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000" y="1360200"/>
            <a:ext cx="2327400" cy="4137600"/>
          </a:xfrm>
          <a:custGeom>
            <a:avLst/>
            <a:gdLst/>
            <a:ahLst/>
            <a:cxnLst/>
            <a:rect l="l" t="t" r="r" b="b"/>
            <a:pathLst>
              <a:path w="2327400" h="2524669">
                <a:moveTo>
                  <a:pt x="0" y="0"/>
                </a:moveTo>
                <a:lnTo>
                  <a:pt x="2327400" y="0"/>
                </a:lnTo>
                <a:lnTo>
                  <a:pt x="2327400" y="2524669"/>
                </a:lnTo>
                <a:lnTo>
                  <a:pt x="0" y="2524669"/>
                </a:lnTo>
                <a:close/>
              </a:path>
            </a:pathLst>
          </a:cu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4363E9C7-08C1-40DB-969D-E84883D53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992486" y="136477"/>
            <a:ext cx="2088038" cy="719230"/>
            <a:chOff x="4532666" y="505937"/>
            <a:chExt cx="2981730" cy="1027064"/>
          </a:xfrm>
        </p:grpSpPr>
        <p:sp>
          <p:nvSpPr>
            <p:cNvPr id="17" name="Freeform 78">
              <a:extLst>
                <a:ext uri="{FF2B5EF4-FFF2-40B4-BE49-F238E27FC236}">
                  <a16:creationId xmlns:a16="http://schemas.microsoft.com/office/drawing/2014/main" id="{4FC0C19E-30AE-42AE-9350-5169D8377D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4532666" y="754398"/>
              <a:ext cx="694205" cy="713383"/>
            </a:xfrm>
            <a:custGeom>
              <a:avLst/>
              <a:gdLst>
                <a:gd name="T0" fmla="*/ 32 w 58"/>
                <a:gd name="T1" fmla="*/ 56 h 60"/>
                <a:gd name="T2" fmla="*/ 24 w 58"/>
                <a:gd name="T3" fmla="*/ 48 h 60"/>
                <a:gd name="T4" fmla="*/ 14 w 58"/>
                <a:gd name="T5" fmla="*/ 36 h 60"/>
                <a:gd name="T6" fmla="*/ 7 w 58"/>
                <a:gd name="T7" fmla="*/ 29 h 60"/>
                <a:gd name="T8" fmla="*/ 1 w 58"/>
                <a:gd name="T9" fmla="*/ 17 h 60"/>
                <a:gd name="T10" fmla="*/ 7 w 58"/>
                <a:gd name="T11" fmla="*/ 4 h 60"/>
                <a:gd name="T12" fmla="*/ 17 w 58"/>
                <a:gd name="T13" fmla="*/ 1 h 60"/>
                <a:gd name="T14" fmla="*/ 29 w 58"/>
                <a:gd name="T15" fmla="*/ 6 h 60"/>
                <a:gd name="T16" fmla="*/ 31 w 58"/>
                <a:gd name="T17" fmla="*/ 8 h 60"/>
                <a:gd name="T18" fmla="*/ 38 w 58"/>
                <a:gd name="T19" fmla="*/ 15 h 60"/>
                <a:gd name="T20" fmla="*/ 44 w 58"/>
                <a:gd name="T21" fmla="*/ 22 h 60"/>
                <a:gd name="T22" fmla="*/ 54 w 58"/>
                <a:gd name="T23" fmla="*/ 33 h 60"/>
                <a:gd name="T24" fmla="*/ 58 w 58"/>
                <a:gd name="T25" fmla="*/ 44 h 60"/>
                <a:gd name="T26" fmla="*/ 53 w 58"/>
                <a:gd name="T27" fmla="*/ 54 h 60"/>
                <a:gd name="T28" fmla="*/ 42 w 58"/>
                <a:gd name="T29" fmla="*/ 60 h 60"/>
                <a:gd name="T30" fmla="*/ 32 w 58"/>
                <a:gd name="T31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60">
                  <a:moveTo>
                    <a:pt x="32" y="56"/>
                  </a:moveTo>
                  <a:cubicBezTo>
                    <a:pt x="30" y="54"/>
                    <a:pt x="31" y="55"/>
                    <a:pt x="24" y="48"/>
                  </a:cubicBezTo>
                  <a:cubicBezTo>
                    <a:pt x="17" y="40"/>
                    <a:pt x="14" y="36"/>
                    <a:pt x="14" y="36"/>
                  </a:cubicBezTo>
                  <a:cubicBezTo>
                    <a:pt x="8" y="30"/>
                    <a:pt x="14" y="37"/>
                    <a:pt x="7" y="29"/>
                  </a:cubicBezTo>
                  <a:cubicBezTo>
                    <a:pt x="3" y="24"/>
                    <a:pt x="1" y="20"/>
                    <a:pt x="1" y="17"/>
                  </a:cubicBezTo>
                  <a:cubicBezTo>
                    <a:pt x="0" y="13"/>
                    <a:pt x="3" y="9"/>
                    <a:pt x="7" y="4"/>
                  </a:cubicBezTo>
                  <a:cubicBezTo>
                    <a:pt x="10" y="2"/>
                    <a:pt x="13" y="0"/>
                    <a:pt x="17" y="1"/>
                  </a:cubicBezTo>
                  <a:cubicBezTo>
                    <a:pt x="21" y="1"/>
                    <a:pt x="25" y="3"/>
                    <a:pt x="29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3" y="11"/>
                    <a:pt x="37" y="15"/>
                    <a:pt x="38" y="15"/>
                  </a:cubicBezTo>
                  <a:cubicBezTo>
                    <a:pt x="42" y="20"/>
                    <a:pt x="40" y="18"/>
                    <a:pt x="44" y="22"/>
                  </a:cubicBezTo>
                  <a:cubicBezTo>
                    <a:pt x="51" y="29"/>
                    <a:pt x="50" y="29"/>
                    <a:pt x="54" y="33"/>
                  </a:cubicBezTo>
                  <a:cubicBezTo>
                    <a:pt x="57" y="37"/>
                    <a:pt x="58" y="40"/>
                    <a:pt x="58" y="44"/>
                  </a:cubicBezTo>
                  <a:cubicBezTo>
                    <a:pt x="58" y="47"/>
                    <a:pt x="56" y="50"/>
                    <a:pt x="53" y="54"/>
                  </a:cubicBezTo>
                  <a:cubicBezTo>
                    <a:pt x="49" y="58"/>
                    <a:pt x="45" y="60"/>
                    <a:pt x="42" y="60"/>
                  </a:cubicBezTo>
                  <a:cubicBezTo>
                    <a:pt x="39" y="60"/>
                    <a:pt x="36" y="59"/>
                    <a:pt x="32" y="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8" name="Freeform 79">
              <a:extLst>
                <a:ext uri="{FF2B5EF4-FFF2-40B4-BE49-F238E27FC236}">
                  <a16:creationId xmlns:a16="http://schemas.microsoft.com/office/drawing/2014/main" id="{4BE301AB-46AB-4B22-B05E-74415244D9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5791465" y="505937"/>
              <a:ext cx="587404" cy="943792"/>
            </a:xfrm>
            <a:custGeom>
              <a:avLst/>
              <a:gdLst>
                <a:gd name="T0" fmla="*/ 15 w 49"/>
                <a:gd name="T1" fmla="*/ 65 h 79"/>
                <a:gd name="T2" fmla="*/ 12 w 49"/>
                <a:gd name="T3" fmla="*/ 54 h 79"/>
                <a:gd name="T4" fmla="*/ 8 w 49"/>
                <a:gd name="T5" fmla="*/ 33 h 79"/>
                <a:gd name="T6" fmla="*/ 38 w 49"/>
                <a:gd name="T7" fmla="*/ 24 h 79"/>
                <a:gd name="T8" fmla="*/ 45 w 49"/>
                <a:gd name="T9" fmla="*/ 70 h 79"/>
                <a:gd name="T10" fmla="*/ 15 w 49"/>
                <a:gd name="T11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79">
                  <a:moveTo>
                    <a:pt x="15" y="65"/>
                  </a:moveTo>
                  <a:cubicBezTo>
                    <a:pt x="14" y="59"/>
                    <a:pt x="13" y="58"/>
                    <a:pt x="12" y="54"/>
                  </a:cubicBezTo>
                  <a:cubicBezTo>
                    <a:pt x="11" y="45"/>
                    <a:pt x="10" y="40"/>
                    <a:pt x="8" y="33"/>
                  </a:cubicBezTo>
                  <a:cubicBezTo>
                    <a:pt x="0" y="9"/>
                    <a:pt x="34" y="0"/>
                    <a:pt x="38" y="24"/>
                  </a:cubicBezTo>
                  <a:cubicBezTo>
                    <a:pt x="43" y="43"/>
                    <a:pt x="49" y="60"/>
                    <a:pt x="45" y="70"/>
                  </a:cubicBezTo>
                  <a:cubicBezTo>
                    <a:pt x="38" y="77"/>
                    <a:pt x="19" y="79"/>
                    <a:pt x="15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19" name="Freeform 85">
              <a:extLst>
                <a:ext uri="{FF2B5EF4-FFF2-40B4-BE49-F238E27FC236}">
                  <a16:creationId xmlns:a16="http://schemas.microsoft.com/office/drawing/2014/main" id="{D95510AE-8672-4D6E-BCAE-F5F375AFAE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7087193" y="757585"/>
              <a:ext cx="427203" cy="775416"/>
            </a:xfrm>
            <a:custGeom>
              <a:avLst/>
              <a:gdLst>
                <a:gd name="T0" fmla="*/ 36 w 36"/>
                <a:gd name="T1" fmla="*/ 15 h 65"/>
                <a:gd name="T2" fmla="*/ 34 w 36"/>
                <a:gd name="T3" fmla="*/ 5 h 65"/>
                <a:gd name="T4" fmla="*/ 28 w 36"/>
                <a:gd name="T5" fmla="*/ 1 h 65"/>
                <a:gd name="T6" fmla="*/ 23 w 36"/>
                <a:gd name="T7" fmla="*/ 0 h 65"/>
                <a:gd name="T8" fmla="*/ 13 w 36"/>
                <a:gd name="T9" fmla="*/ 1 h 65"/>
                <a:gd name="T10" fmla="*/ 7 w 36"/>
                <a:gd name="T11" fmla="*/ 9 h 65"/>
                <a:gd name="T12" fmla="*/ 4 w 36"/>
                <a:gd name="T13" fmla="*/ 19 h 65"/>
                <a:gd name="T14" fmla="*/ 0 w 36"/>
                <a:gd name="T15" fmla="*/ 44 h 65"/>
                <a:gd name="T16" fmla="*/ 1 w 36"/>
                <a:gd name="T17" fmla="*/ 58 h 65"/>
                <a:gd name="T18" fmla="*/ 8 w 36"/>
                <a:gd name="T19" fmla="*/ 64 h 65"/>
                <a:gd name="T20" fmla="*/ 16 w 36"/>
                <a:gd name="T21" fmla="*/ 65 h 65"/>
                <a:gd name="T22" fmla="*/ 25 w 36"/>
                <a:gd name="T23" fmla="*/ 63 h 65"/>
                <a:gd name="T24" fmla="*/ 31 w 36"/>
                <a:gd name="T25" fmla="*/ 55 h 65"/>
                <a:gd name="T26" fmla="*/ 34 w 36"/>
                <a:gd name="T27" fmla="*/ 40 h 65"/>
                <a:gd name="T28" fmla="*/ 36 w 36"/>
                <a:gd name="T29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65">
                  <a:moveTo>
                    <a:pt x="36" y="15"/>
                  </a:moveTo>
                  <a:cubicBezTo>
                    <a:pt x="36" y="10"/>
                    <a:pt x="35" y="7"/>
                    <a:pt x="34" y="5"/>
                  </a:cubicBezTo>
                  <a:cubicBezTo>
                    <a:pt x="33" y="3"/>
                    <a:pt x="31" y="2"/>
                    <a:pt x="28" y="1"/>
                  </a:cubicBezTo>
                  <a:cubicBezTo>
                    <a:pt x="27" y="1"/>
                    <a:pt x="25" y="1"/>
                    <a:pt x="23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1" y="2"/>
                    <a:pt x="9" y="4"/>
                    <a:pt x="7" y="9"/>
                  </a:cubicBezTo>
                  <a:cubicBezTo>
                    <a:pt x="6" y="13"/>
                    <a:pt x="5" y="17"/>
                    <a:pt x="4" y="19"/>
                  </a:cubicBezTo>
                  <a:cubicBezTo>
                    <a:pt x="2" y="29"/>
                    <a:pt x="0" y="44"/>
                    <a:pt x="0" y="44"/>
                  </a:cubicBezTo>
                  <a:cubicBezTo>
                    <a:pt x="0" y="50"/>
                    <a:pt x="0" y="55"/>
                    <a:pt x="1" y="58"/>
                  </a:cubicBezTo>
                  <a:cubicBezTo>
                    <a:pt x="2" y="61"/>
                    <a:pt x="5" y="63"/>
                    <a:pt x="8" y="64"/>
                  </a:cubicBezTo>
                  <a:cubicBezTo>
                    <a:pt x="11" y="65"/>
                    <a:pt x="13" y="65"/>
                    <a:pt x="16" y="65"/>
                  </a:cubicBezTo>
                  <a:cubicBezTo>
                    <a:pt x="19" y="65"/>
                    <a:pt x="22" y="64"/>
                    <a:pt x="25" y="63"/>
                  </a:cubicBezTo>
                  <a:cubicBezTo>
                    <a:pt x="28" y="61"/>
                    <a:pt x="30" y="59"/>
                    <a:pt x="31" y="55"/>
                  </a:cubicBezTo>
                  <a:cubicBezTo>
                    <a:pt x="32" y="50"/>
                    <a:pt x="31" y="54"/>
                    <a:pt x="34" y="40"/>
                  </a:cubicBez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5F55371-66EA-41FA-9101-6D60B2B5C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044240" y="5646022"/>
            <a:ext cx="2117174" cy="588806"/>
            <a:chOff x="4549904" y="5078157"/>
            <a:chExt cx="3023338" cy="840818"/>
          </a:xfrm>
        </p:grpSpPr>
        <p:sp>
          <p:nvSpPr>
            <p:cNvPr id="22" name="Freeform 80">
              <a:extLst>
                <a:ext uri="{FF2B5EF4-FFF2-40B4-BE49-F238E27FC236}">
                  <a16:creationId xmlns:a16="http://schemas.microsoft.com/office/drawing/2014/main" id="{C23F1F07-77F3-4DA9-A248-B895032E88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690691" y="5352589"/>
              <a:ext cx="749228" cy="383544"/>
            </a:xfrm>
            <a:custGeom>
              <a:avLst/>
              <a:gdLst>
                <a:gd name="T0" fmla="*/ 53 w 66"/>
                <a:gd name="T1" fmla="*/ 33 h 34"/>
                <a:gd name="T2" fmla="*/ 39 w 66"/>
                <a:gd name="T3" fmla="*/ 33 h 34"/>
                <a:gd name="T4" fmla="*/ 21 w 66"/>
                <a:gd name="T5" fmla="*/ 33 h 34"/>
                <a:gd name="T6" fmla="*/ 12 w 66"/>
                <a:gd name="T7" fmla="*/ 32 h 34"/>
                <a:gd name="T8" fmla="*/ 3 w 66"/>
                <a:gd name="T9" fmla="*/ 28 h 34"/>
                <a:gd name="T10" fmla="*/ 0 w 66"/>
                <a:gd name="T11" fmla="*/ 21 h 34"/>
                <a:gd name="T12" fmla="*/ 0 w 66"/>
                <a:gd name="T13" fmla="*/ 16 h 34"/>
                <a:gd name="T14" fmla="*/ 3 w 66"/>
                <a:gd name="T15" fmla="*/ 7 h 34"/>
                <a:gd name="T16" fmla="*/ 11 w 66"/>
                <a:gd name="T17" fmla="*/ 3 h 34"/>
                <a:gd name="T18" fmla="*/ 23 w 66"/>
                <a:gd name="T19" fmla="*/ 2 h 34"/>
                <a:gd name="T20" fmla="*/ 43 w 66"/>
                <a:gd name="T21" fmla="*/ 0 h 34"/>
                <a:gd name="T22" fmla="*/ 48 w 66"/>
                <a:gd name="T23" fmla="*/ 0 h 34"/>
                <a:gd name="T24" fmla="*/ 62 w 66"/>
                <a:gd name="T25" fmla="*/ 4 h 34"/>
                <a:gd name="T26" fmla="*/ 66 w 66"/>
                <a:gd name="T27" fmla="*/ 13 h 34"/>
                <a:gd name="T28" fmla="*/ 66 w 66"/>
                <a:gd name="T29" fmla="*/ 20 h 34"/>
                <a:gd name="T30" fmla="*/ 62 w 66"/>
                <a:gd name="T31" fmla="*/ 29 h 34"/>
                <a:gd name="T32" fmla="*/ 53 w 66"/>
                <a:gd name="T33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34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3" name="Freeform 84">
              <a:extLst>
                <a:ext uri="{FF2B5EF4-FFF2-40B4-BE49-F238E27FC236}">
                  <a16:creationId xmlns:a16="http://schemas.microsoft.com/office/drawing/2014/main" id="{54A6D960-274C-4A76-92EA-BFA28D1BB7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274527">
              <a:off x="6910134" y="5062687"/>
              <a:ext cx="647637" cy="678578"/>
            </a:xfrm>
            <a:custGeom>
              <a:avLst/>
              <a:gdLst>
                <a:gd name="T0" fmla="*/ 4 w 57"/>
                <a:gd name="T1" fmla="*/ 34 h 60"/>
                <a:gd name="T2" fmla="*/ 17 w 57"/>
                <a:gd name="T3" fmla="*/ 18 h 60"/>
                <a:gd name="T4" fmla="*/ 26 w 57"/>
                <a:gd name="T5" fmla="*/ 8 h 60"/>
                <a:gd name="T6" fmla="*/ 29 w 57"/>
                <a:gd name="T7" fmla="*/ 5 h 60"/>
                <a:gd name="T8" fmla="*/ 41 w 57"/>
                <a:gd name="T9" fmla="*/ 0 h 60"/>
                <a:gd name="T10" fmla="*/ 51 w 57"/>
                <a:gd name="T11" fmla="*/ 6 h 60"/>
                <a:gd name="T12" fmla="*/ 56 w 57"/>
                <a:gd name="T13" fmla="*/ 16 h 60"/>
                <a:gd name="T14" fmla="*/ 51 w 57"/>
                <a:gd name="T15" fmla="*/ 28 h 60"/>
                <a:gd name="T16" fmla="*/ 29 w 57"/>
                <a:gd name="T17" fmla="*/ 53 h 60"/>
                <a:gd name="T18" fmla="*/ 17 w 57"/>
                <a:gd name="T19" fmla="*/ 59 h 60"/>
                <a:gd name="T20" fmla="*/ 5 w 57"/>
                <a:gd name="T21" fmla="*/ 54 h 60"/>
                <a:gd name="T22" fmla="*/ 0 w 57"/>
                <a:gd name="T23" fmla="*/ 45 h 60"/>
                <a:gd name="T24" fmla="*/ 4 w 57"/>
                <a:gd name="T25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0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  <p:sp>
          <p:nvSpPr>
            <p:cNvPr id="24" name="Freeform 87">
              <a:extLst>
                <a:ext uri="{FF2B5EF4-FFF2-40B4-BE49-F238E27FC236}">
                  <a16:creationId xmlns:a16="http://schemas.microsoft.com/office/drawing/2014/main" id="{6CB6608C-EE14-4F76-9411-D1C8C9B19F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4430858">
              <a:off x="4571743" y="5071596"/>
              <a:ext cx="626472" cy="670149"/>
            </a:xfrm>
            <a:custGeom>
              <a:avLst/>
              <a:gdLst>
                <a:gd name="T0" fmla="*/ 0 w 55"/>
                <a:gd name="T1" fmla="*/ 17 h 59"/>
                <a:gd name="T2" fmla="*/ 1 w 55"/>
                <a:gd name="T3" fmla="*/ 11 h 59"/>
                <a:gd name="T4" fmla="*/ 4 w 55"/>
                <a:gd name="T5" fmla="*/ 6 h 59"/>
                <a:gd name="T6" fmla="*/ 7 w 55"/>
                <a:gd name="T7" fmla="*/ 4 h 59"/>
                <a:gd name="T8" fmla="*/ 14 w 55"/>
                <a:gd name="T9" fmla="*/ 0 h 59"/>
                <a:gd name="T10" fmla="*/ 23 w 55"/>
                <a:gd name="T11" fmla="*/ 3 h 59"/>
                <a:gd name="T12" fmla="*/ 31 w 55"/>
                <a:gd name="T13" fmla="*/ 11 h 59"/>
                <a:gd name="T14" fmla="*/ 38 w 55"/>
                <a:gd name="T15" fmla="*/ 20 h 59"/>
                <a:gd name="T16" fmla="*/ 48 w 55"/>
                <a:gd name="T17" fmla="*/ 31 h 59"/>
                <a:gd name="T18" fmla="*/ 55 w 55"/>
                <a:gd name="T19" fmla="*/ 43 h 59"/>
                <a:gd name="T20" fmla="*/ 49 w 55"/>
                <a:gd name="T21" fmla="*/ 55 h 59"/>
                <a:gd name="T22" fmla="*/ 38 w 55"/>
                <a:gd name="T23" fmla="*/ 59 h 59"/>
                <a:gd name="T24" fmla="*/ 33 w 55"/>
                <a:gd name="T25" fmla="*/ 58 h 59"/>
                <a:gd name="T26" fmla="*/ 26 w 55"/>
                <a:gd name="T27" fmla="*/ 53 h 59"/>
                <a:gd name="T28" fmla="*/ 5 w 55"/>
                <a:gd name="T29" fmla="*/ 27 h 59"/>
                <a:gd name="T30" fmla="*/ 0 w 55"/>
                <a:gd name="T31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59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accent3"/>
                </a:solidFill>
              </a:endParaRPr>
            </a:p>
          </p:txBody>
        </p:sp>
      </p:grpSp>
      <p:pic>
        <p:nvPicPr>
          <p:cNvPr id="4" name="Picture 4" descr="A person sitting on a couch&#10;&#10;Description automatically generated">
            <a:extLst>
              <a:ext uri="{FF2B5EF4-FFF2-40B4-BE49-F238E27FC236}">
                <a16:creationId xmlns:a16="http://schemas.microsoft.com/office/drawing/2014/main" id="{ADA15CEE-FC7C-43ED-A689-6E055D86DD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131925" y="1360200"/>
            <a:ext cx="2327400" cy="4137600"/>
          </a:xfrm>
          <a:custGeom>
            <a:avLst/>
            <a:gdLst/>
            <a:ahLst/>
            <a:cxnLst/>
            <a:rect l="l" t="t" r="r" b="b"/>
            <a:pathLst>
              <a:path w="2327400" h="2524669">
                <a:moveTo>
                  <a:pt x="0" y="0"/>
                </a:moveTo>
                <a:lnTo>
                  <a:pt x="2327400" y="0"/>
                </a:lnTo>
                <a:lnTo>
                  <a:pt x="2327400" y="2524669"/>
                </a:lnTo>
                <a:lnTo>
                  <a:pt x="0" y="2524669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1359923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080F6-CD46-495C-973E-7AAF7C395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-10800000" flipV="1">
            <a:off x="720000" y="241849"/>
            <a:ext cx="10728322" cy="549879"/>
          </a:xfrm>
        </p:spPr>
        <p:txBody>
          <a:bodyPr>
            <a:normAutofit/>
          </a:bodyPr>
          <a:lstStyle/>
          <a:p>
            <a:r>
              <a:rPr lang="en-US"/>
              <a:t>About me...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B2D62-E6B7-4375-A1B4-C29997AF24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923374"/>
            <a:ext cx="10728325" cy="3845601"/>
          </a:xfrm>
        </p:spPr>
        <p:txBody>
          <a:bodyPr vert="horz" lIns="0" tIns="0" rIns="0" bIns="0" rtlCol="0" anchor="t">
            <a:normAutofit/>
          </a:bodyPr>
          <a:lstStyle/>
          <a:p>
            <a:r>
              <a:rPr lang="en-US">
                <a:solidFill>
                  <a:srgbClr val="FFFFFF"/>
                </a:solidFill>
                <a:ea typeface="+mn-lt"/>
                <a:cs typeface="+mn-lt"/>
              </a:rPr>
              <a:t>I'm Stefani and I'm seventeen.In my free time I spend time with friends. But one of my favorite activities is skating. Also in my free time I read books or watch movies that are science fiction. My favorite book is "Сами" by Michael Grand. The thing I don't like most about people is that they don't take personal responsibility. and that they have no goals and desires for what their future will be.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621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7C05A-C55E-42F4-9F73-F7F4AA643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2680" y="331654"/>
            <a:ext cx="11605340" cy="242623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9B340-3D66-4451-B247-B0BC8EB48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                           </a:t>
            </a:r>
            <a:endParaRPr lang="en-US" dirty="0"/>
          </a:p>
        </p:txBody>
      </p:sp>
      <p:pic>
        <p:nvPicPr>
          <p:cNvPr id="4" name="Picture 4" descr="Logo&#10;&#10;Description automatically generated">
            <a:extLst>
              <a:ext uri="{FF2B5EF4-FFF2-40B4-BE49-F238E27FC236}">
                <a16:creationId xmlns:a16="http://schemas.microsoft.com/office/drawing/2014/main" id="{8923A1EC-18B1-4972-8FC3-E7D141862C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41477" y="1035260"/>
            <a:ext cx="3634595" cy="4255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612396"/>
      </p:ext>
    </p:extLst>
  </p:cSld>
  <p:clrMapOvr>
    <a:masterClrMapping/>
  </p:clrMapOvr>
</p:sld>
</file>

<file path=ppt/theme/theme1.xml><?xml version="1.0" encoding="utf-8"?>
<a:theme xmlns:a="http://schemas.openxmlformats.org/drawingml/2006/main" name="BlobVTI">
  <a:themeElements>
    <a:clrScheme name="AnalogousFromDarkSeedLeftStep">
      <a:dk1>
        <a:srgbClr val="000000"/>
      </a:dk1>
      <a:lt1>
        <a:srgbClr val="FFFFFF"/>
      </a:lt1>
      <a:dk2>
        <a:srgbClr val="311C1F"/>
      </a:dk2>
      <a:lt2>
        <a:srgbClr val="F1F0F3"/>
      </a:lt2>
      <a:accent1>
        <a:srgbClr val="89AC2D"/>
      </a:accent1>
      <a:accent2>
        <a:srgbClr val="B4A023"/>
      </a:accent2>
      <a:accent3>
        <a:srgbClr val="D77F39"/>
      </a:accent3>
      <a:accent4>
        <a:srgbClr val="C52B27"/>
      </a:accent4>
      <a:accent5>
        <a:srgbClr val="D73977"/>
      </a:accent5>
      <a:accent6>
        <a:srgbClr val="C527A7"/>
      </a:accent6>
      <a:hlink>
        <a:srgbClr val="BF415D"/>
      </a:hlink>
      <a:folHlink>
        <a:srgbClr val="7F7F7F"/>
      </a:folHlink>
    </a:clrScheme>
    <a:fontScheme name="Blob">
      <a:majorFont>
        <a:latin typeface="Rockwell Nova Light"/>
        <a:ea typeface=""/>
        <a:cs typeface=""/>
      </a:majorFont>
      <a:minorFont>
        <a:latin typeface="Avenir Next LT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bVTI" id="{06D3AACF-B619-4265-899F-5E2FB3A445D5}" vid="{F5918863-BA1A-4735-81A8-3E7BFBDA847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BlobVTI</vt:lpstr>
      <vt:lpstr>Stefani Ivanova</vt:lpstr>
      <vt:lpstr>My photos</vt:lpstr>
      <vt:lpstr>My photos</vt:lpstr>
      <vt:lpstr>About me...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89</cp:revision>
  <dcterms:created xsi:type="dcterms:W3CDTF">2020-11-16T15:42:41Z</dcterms:created>
  <dcterms:modified xsi:type="dcterms:W3CDTF">2020-11-16T16:31:14Z</dcterms:modified>
</cp:coreProperties>
</file>